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8" r:id="rId3"/>
    <p:sldId id="269" r:id="rId4"/>
    <p:sldId id="270" r:id="rId5"/>
    <p:sldId id="273" r:id="rId6"/>
    <p:sldId id="271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39" autoAdjust="0"/>
    <p:restoredTop sz="94660"/>
  </p:normalViewPr>
  <p:slideViewPr>
    <p:cSldViewPr>
      <p:cViewPr varScale="1">
        <p:scale>
          <a:sx n="64" d="100"/>
          <a:sy n="64" d="100"/>
        </p:scale>
        <p:origin x="128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FFE595-D48E-4C1A-AEAF-7F6324F29103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22ECE5-F785-42C6-8038-1E84ED255BA6}">
      <dgm:prSet phldrT="[Текст]" custT="1"/>
      <dgm:spPr/>
      <dgm:t>
        <a:bodyPr/>
        <a:lstStyle/>
        <a:p>
          <a:r>
            <a:rPr lang="kk-KZ" sz="2400" dirty="0"/>
            <a:t>Салық жүйесі</a:t>
          </a:r>
          <a:endParaRPr lang="ru-RU" sz="2400" dirty="0"/>
        </a:p>
      </dgm:t>
    </dgm:pt>
    <dgm:pt modelId="{60011B72-BA2D-41BE-8D44-258EB0B4B069}" type="parTrans" cxnId="{9471B4E6-11F8-4334-A650-1877BBE5E02E}">
      <dgm:prSet/>
      <dgm:spPr/>
      <dgm:t>
        <a:bodyPr/>
        <a:lstStyle/>
        <a:p>
          <a:endParaRPr lang="ru-RU"/>
        </a:p>
      </dgm:t>
    </dgm:pt>
    <dgm:pt modelId="{2B0AB291-5F4C-4380-8A42-71819655B1F9}" type="sibTrans" cxnId="{9471B4E6-11F8-4334-A650-1877BBE5E02E}">
      <dgm:prSet/>
      <dgm:spPr/>
      <dgm:t>
        <a:bodyPr/>
        <a:lstStyle/>
        <a:p>
          <a:endParaRPr lang="ru-RU"/>
        </a:p>
      </dgm:t>
    </dgm:pt>
    <dgm:pt modelId="{1F6186F4-36F8-4C1A-8D9D-AEB1D4A17EDD}">
      <dgm:prSet phldrT="[Текст]" custT="1"/>
      <dgm:spPr/>
      <dgm:t>
        <a:bodyPr/>
        <a:lstStyle/>
        <a:p>
          <a:r>
            <a:rPr lang="ru-RU" sz="2000" b="1" dirty="0" err="1"/>
            <a:t>алымдар</a:t>
          </a:r>
          <a:r>
            <a:rPr lang="ru-RU" sz="2000" b="1" dirty="0"/>
            <a:t> мен </a:t>
          </a:r>
          <a:r>
            <a:rPr lang="ru-RU" sz="2000" b="1" dirty="0" err="1"/>
            <a:t>төлемдердің</a:t>
          </a:r>
          <a:r>
            <a:rPr lang="ru-RU" sz="2000" b="1" dirty="0"/>
            <a:t> </a:t>
          </a:r>
          <a:r>
            <a:rPr lang="ru-RU" sz="2000" b="1" dirty="0" err="1"/>
            <a:t>жиынтығы</a:t>
          </a:r>
          <a:endParaRPr lang="ru-RU" sz="2000" dirty="0"/>
        </a:p>
      </dgm:t>
    </dgm:pt>
    <dgm:pt modelId="{CA188190-A149-41A5-A99A-C987933ED4C9}" type="parTrans" cxnId="{63F20A62-857F-4041-BD5B-76A9E7A8C5FA}">
      <dgm:prSet/>
      <dgm:spPr/>
      <dgm:t>
        <a:bodyPr/>
        <a:lstStyle/>
        <a:p>
          <a:endParaRPr lang="ru-RU"/>
        </a:p>
      </dgm:t>
    </dgm:pt>
    <dgm:pt modelId="{D5C3352D-81AD-4184-BC7D-4691EA75977F}" type="sibTrans" cxnId="{63F20A62-857F-4041-BD5B-76A9E7A8C5FA}">
      <dgm:prSet/>
      <dgm:spPr/>
      <dgm:t>
        <a:bodyPr/>
        <a:lstStyle/>
        <a:p>
          <a:endParaRPr lang="ru-RU"/>
        </a:p>
      </dgm:t>
    </dgm:pt>
    <dgm:pt modelId="{550F832D-5E71-43D7-827C-82E1627E28A7}">
      <dgm:prSet phldrT="[Текст]" custT="1"/>
      <dgm:spPr/>
      <dgm:t>
        <a:bodyPr/>
        <a:lstStyle/>
        <a:p>
          <a:r>
            <a:rPr lang="ru-RU" sz="2000" b="1" dirty="0" err="1"/>
            <a:t>қағида</a:t>
          </a:r>
          <a:r>
            <a:rPr lang="ru-RU" sz="2000" b="1" dirty="0"/>
            <a:t>, </a:t>
          </a:r>
          <a:r>
            <a:rPr lang="ru-RU" sz="2000" b="1" dirty="0" err="1"/>
            <a:t>әдіс</a:t>
          </a:r>
          <a:r>
            <a:rPr lang="ru-RU" sz="2000" b="1" dirty="0"/>
            <a:t>, </a:t>
          </a:r>
          <a:r>
            <a:rPr lang="ru-RU" sz="2000" b="1" dirty="0" err="1"/>
            <a:t>тәсілдердің</a:t>
          </a:r>
          <a:r>
            <a:rPr lang="ru-RU" sz="2000" b="1" dirty="0"/>
            <a:t> </a:t>
          </a:r>
          <a:r>
            <a:rPr lang="ru-RU" sz="2000" b="1" dirty="0" err="1"/>
            <a:t>жиынтығы</a:t>
          </a:r>
          <a:endParaRPr lang="ru-RU" sz="2000" dirty="0"/>
        </a:p>
      </dgm:t>
    </dgm:pt>
    <dgm:pt modelId="{AF959F21-EDDD-4C91-A656-FBC4B7FB6061}" type="parTrans" cxnId="{E1E86E95-1BF8-4665-87C4-95A7CDC823D3}">
      <dgm:prSet/>
      <dgm:spPr/>
      <dgm:t>
        <a:bodyPr/>
        <a:lstStyle/>
        <a:p>
          <a:endParaRPr lang="ru-RU"/>
        </a:p>
      </dgm:t>
    </dgm:pt>
    <dgm:pt modelId="{C10B5E7F-D4BF-41E7-8D95-04405DC5DC67}" type="sibTrans" cxnId="{E1E86E95-1BF8-4665-87C4-95A7CDC823D3}">
      <dgm:prSet/>
      <dgm:spPr/>
      <dgm:t>
        <a:bodyPr/>
        <a:lstStyle/>
        <a:p>
          <a:endParaRPr lang="ru-RU"/>
        </a:p>
      </dgm:t>
    </dgm:pt>
    <dgm:pt modelId="{0D39B875-6C0F-49E2-AFE5-E4A3B37E79F0}">
      <dgm:prSet phldrT="[Текст]" custT="1"/>
      <dgm:spPr/>
      <dgm:t>
        <a:bodyPr/>
        <a:lstStyle/>
        <a:p>
          <a:r>
            <a:rPr lang="ru-RU" sz="2000" b="1" dirty="0" err="1"/>
            <a:t>нормативтік</a:t>
          </a:r>
          <a:r>
            <a:rPr lang="ru-RU" sz="2000" b="1" dirty="0"/>
            <a:t> </a:t>
          </a:r>
          <a:r>
            <a:rPr lang="ru-RU" sz="2000" b="1" dirty="0" err="1"/>
            <a:t>актілердің</a:t>
          </a:r>
          <a:r>
            <a:rPr lang="ru-RU" sz="2000" b="1" dirty="0"/>
            <a:t> </a:t>
          </a:r>
          <a:r>
            <a:rPr lang="ru-RU" sz="2000" b="1" dirty="0" err="1"/>
            <a:t>жиынтығы</a:t>
          </a:r>
          <a:r>
            <a:rPr lang="ru-RU" sz="2000" b="1" dirty="0"/>
            <a:t>; </a:t>
          </a:r>
          <a:endParaRPr lang="ru-RU" sz="2000" dirty="0"/>
        </a:p>
      </dgm:t>
    </dgm:pt>
    <dgm:pt modelId="{163FFCAC-3EC8-4B00-879A-6A951C788C81}" type="parTrans" cxnId="{5C6A9D4B-26A9-4886-B0AC-481C8CF224A1}">
      <dgm:prSet/>
      <dgm:spPr/>
      <dgm:t>
        <a:bodyPr/>
        <a:lstStyle/>
        <a:p>
          <a:endParaRPr lang="ru-RU"/>
        </a:p>
      </dgm:t>
    </dgm:pt>
    <dgm:pt modelId="{CB9375CE-C38E-4239-A2D8-5366478EC2B9}" type="sibTrans" cxnId="{5C6A9D4B-26A9-4886-B0AC-481C8CF224A1}">
      <dgm:prSet/>
      <dgm:spPr/>
      <dgm:t>
        <a:bodyPr/>
        <a:lstStyle/>
        <a:p>
          <a:endParaRPr lang="ru-RU"/>
        </a:p>
      </dgm:t>
    </dgm:pt>
    <dgm:pt modelId="{15B539AF-33E5-473F-AE9C-000C333EC36D}">
      <dgm:prSet phldrT="[Текст]" custT="1"/>
      <dgm:spPr/>
      <dgm:t>
        <a:bodyPr/>
        <a:lstStyle/>
        <a:p>
          <a:r>
            <a:rPr lang="ru-RU" sz="2000" b="1" dirty="0" err="1"/>
            <a:t>органдар</a:t>
          </a:r>
          <a:r>
            <a:rPr lang="ru-RU" sz="2000" b="1" dirty="0"/>
            <a:t> </a:t>
          </a:r>
          <a:r>
            <a:rPr lang="ru-RU" sz="2000" b="1" dirty="0" err="1"/>
            <a:t>жиынтығы</a:t>
          </a:r>
          <a:endParaRPr lang="ru-RU" sz="2000" dirty="0"/>
        </a:p>
      </dgm:t>
    </dgm:pt>
    <dgm:pt modelId="{0D09FDAE-7139-4BFA-9953-F394D71AA2F9}" type="parTrans" cxnId="{B4C34524-C2CE-48B6-AB17-8D9975EED2FD}">
      <dgm:prSet/>
      <dgm:spPr/>
      <dgm:t>
        <a:bodyPr/>
        <a:lstStyle/>
        <a:p>
          <a:endParaRPr lang="ru-RU"/>
        </a:p>
      </dgm:t>
    </dgm:pt>
    <dgm:pt modelId="{7AD52893-3259-485E-8B91-0FF43AFE4136}" type="sibTrans" cxnId="{B4C34524-C2CE-48B6-AB17-8D9975EED2FD}">
      <dgm:prSet/>
      <dgm:spPr/>
      <dgm:t>
        <a:bodyPr/>
        <a:lstStyle/>
        <a:p>
          <a:endParaRPr lang="ru-RU"/>
        </a:p>
      </dgm:t>
    </dgm:pt>
    <dgm:pt modelId="{F44BB796-E6E2-478B-A89E-C3D1ED47261C}">
      <dgm:prSet custT="1"/>
      <dgm:spPr/>
      <dgm:t>
        <a:bodyPr/>
        <a:lstStyle/>
        <a:p>
          <a:r>
            <a:rPr lang="ru-RU" sz="2000" b="1" dirty="0" err="1"/>
            <a:t>институттық</a:t>
          </a:r>
          <a:r>
            <a:rPr lang="ru-RU" sz="2000" b="1" dirty="0"/>
            <a:t> </a:t>
          </a:r>
          <a:r>
            <a:rPr lang="ru-RU" sz="2000" b="1" dirty="0" err="1"/>
            <a:t>инфрақұрылым</a:t>
          </a:r>
          <a:endParaRPr lang="ru-RU" sz="2000" dirty="0"/>
        </a:p>
      </dgm:t>
    </dgm:pt>
    <dgm:pt modelId="{C9CF770C-5117-4F76-9481-45D60BD41709}" type="parTrans" cxnId="{E502FDEA-21B7-4AAD-AC6E-7E4B80CEBB6D}">
      <dgm:prSet/>
      <dgm:spPr/>
      <dgm:t>
        <a:bodyPr/>
        <a:lstStyle/>
        <a:p>
          <a:endParaRPr lang="ru-RU"/>
        </a:p>
      </dgm:t>
    </dgm:pt>
    <dgm:pt modelId="{0E385E57-D269-4A49-B2C8-09EBEFEF4A17}" type="sibTrans" cxnId="{E502FDEA-21B7-4AAD-AC6E-7E4B80CEBB6D}">
      <dgm:prSet/>
      <dgm:spPr/>
      <dgm:t>
        <a:bodyPr/>
        <a:lstStyle/>
        <a:p>
          <a:endParaRPr lang="ru-RU"/>
        </a:p>
      </dgm:t>
    </dgm:pt>
    <dgm:pt modelId="{03FCDFF4-6873-455B-A18B-9F10B84F216C}" type="pres">
      <dgm:prSet presAssocID="{1EFFE595-D48E-4C1A-AEAF-7F6324F2910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69AEAAA-9A74-430D-9E78-EE3D2D394F38}" type="pres">
      <dgm:prSet presAssocID="{7422ECE5-F785-42C6-8038-1E84ED255BA6}" presName="centerShape" presStyleLbl="node0" presStyleIdx="0" presStyleCnt="1"/>
      <dgm:spPr/>
    </dgm:pt>
    <dgm:pt modelId="{DABB27A1-9C28-40F8-B7AE-CE22207F77F6}" type="pres">
      <dgm:prSet presAssocID="{CA188190-A149-41A5-A99A-C987933ED4C9}" presName="parTrans" presStyleLbl="sibTrans2D1" presStyleIdx="0" presStyleCnt="5"/>
      <dgm:spPr/>
    </dgm:pt>
    <dgm:pt modelId="{68D0AD04-6846-4C5F-86AC-59796EF27F3A}" type="pres">
      <dgm:prSet presAssocID="{CA188190-A149-41A5-A99A-C987933ED4C9}" presName="connectorText" presStyleLbl="sibTrans2D1" presStyleIdx="0" presStyleCnt="5"/>
      <dgm:spPr/>
    </dgm:pt>
    <dgm:pt modelId="{84E26841-CC9F-42BE-B5CC-EC3284C7E113}" type="pres">
      <dgm:prSet presAssocID="{1F6186F4-36F8-4C1A-8D9D-AEB1D4A17EDD}" presName="node" presStyleLbl="node1" presStyleIdx="0" presStyleCnt="5" custScaleX="115036">
        <dgm:presLayoutVars>
          <dgm:bulletEnabled val="1"/>
        </dgm:presLayoutVars>
      </dgm:prSet>
      <dgm:spPr/>
    </dgm:pt>
    <dgm:pt modelId="{5B0BBE62-CC6E-4214-B3EC-20752A4B78C2}" type="pres">
      <dgm:prSet presAssocID="{AF959F21-EDDD-4C91-A656-FBC4B7FB6061}" presName="parTrans" presStyleLbl="sibTrans2D1" presStyleIdx="1" presStyleCnt="5"/>
      <dgm:spPr/>
    </dgm:pt>
    <dgm:pt modelId="{9892D13C-8A78-4B97-80DC-26EFEE6A6D45}" type="pres">
      <dgm:prSet presAssocID="{AF959F21-EDDD-4C91-A656-FBC4B7FB6061}" presName="connectorText" presStyleLbl="sibTrans2D1" presStyleIdx="1" presStyleCnt="5"/>
      <dgm:spPr/>
    </dgm:pt>
    <dgm:pt modelId="{F49A8D5B-4AF8-4B9F-B19B-834C24C59E4C}" type="pres">
      <dgm:prSet presAssocID="{550F832D-5E71-43D7-827C-82E1627E28A7}" presName="node" presStyleLbl="node1" presStyleIdx="1" presStyleCnt="5" custScaleX="132820" custScaleY="106380">
        <dgm:presLayoutVars>
          <dgm:bulletEnabled val="1"/>
        </dgm:presLayoutVars>
      </dgm:prSet>
      <dgm:spPr/>
    </dgm:pt>
    <dgm:pt modelId="{5BCF5382-0322-4D71-8CAC-079C78E46FD9}" type="pres">
      <dgm:prSet presAssocID="{163FFCAC-3EC8-4B00-879A-6A951C788C81}" presName="parTrans" presStyleLbl="sibTrans2D1" presStyleIdx="2" presStyleCnt="5"/>
      <dgm:spPr/>
    </dgm:pt>
    <dgm:pt modelId="{090C54FC-8461-4B7E-8661-41B2FD625798}" type="pres">
      <dgm:prSet presAssocID="{163FFCAC-3EC8-4B00-879A-6A951C788C81}" presName="connectorText" presStyleLbl="sibTrans2D1" presStyleIdx="2" presStyleCnt="5"/>
      <dgm:spPr/>
    </dgm:pt>
    <dgm:pt modelId="{728F64E6-7CFF-4566-83DB-802F123FF49F}" type="pres">
      <dgm:prSet presAssocID="{0D39B875-6C0F-49E2-AFE5-E4A3B37E79F0}" presName="node" presStyleLbl="node1" presStyleIdx="2" presStyleCnt="5" custScaleX="130109">
        <dgm:presLayoutVars>
          <dgm:bulletEnabled val="1"/>
        </dgm:presLayoutVars>
      </dgm:prSet>
      <dgm:spPr/>
    </dgm:pt>
    <dgm:pt modelId="{64CD4D95-8A9B-4EC1-9ADC-06DF789A04BA}" type="pres">
      <dgm:prSet presAssocID="{C9CF770C-5117-4F76-9481-45D60BD41709}" presName="parTrans" presStyleLbl="sibTrans2D1" presStyleIdx="3" presStyleCnt="5"/>
      <dgm:spPr/>
    </dgm:pt>
    <dgm:pt modelId="{89A5B2AC-23C8-48DE-8CF7-EE9D5B4F4EEC}" type="pres">
      <dgm:prSet presAssocID="{C9CF770C-5117-4F76-9481-45D60BD41709}" presName="connectorText" presStyleLbl="sibTrans2D1" presStyleIdx="3" presStyleCnt="5"/>
      <dgm:spPr/>
    </dgm:pt>
    <dgm:pt modelId="{EF7E3E1E-50A5-42E4-BFC9-59EEEDDA247B}" type="pres">
      <dgm:prSet presAssocID="{F44BB796-E6E2-478B-A89E-C3D1ED47261C}" presName="node" presStyleLbl="node1" presStyleIdx="3" presStyleCnt="5" custScaleX="161852" custScaleY="111746">
        <dgm:presLayoutVars>
          <dgm:bulletEnabled val="1"/>
        </dgm:presLayoutVars>
      </dgm:prSet>
      <dgm:spPr/>
    </dgm:pt>
    <dgm:pt modelId="{6BC4A6FD-034E-4AA1-9862-414CDA1ED26F}" type="pres">
      <dgm:prSet presAssocID="{0D09FDAE-7139-4BFA-9953-F394D71AA2F9}" presName="parTrans" presStyleLbl="sibTrans2D1" presStyleIdx="4" presStyleCnt="5"/>
      <dgm:spPr/>
    </dgm:pt>
    <dgm:pt modelId="{6171954F-D87A-48CB-A378-5307E44BA6EF}" type="pres">
      <dgm:prSet presAssocID="{0D09FDAE-7139-4BFA-9953-F394D71AA2F9}" presName="connectorText" presStyleLbl="sibTrans2D1" presStyleIdx="4" presStyleCnt="5"/>
      <dgm:spPr/>
    </dgm:pt>
    <dgm:pt modelId="{AD3DFCB5-2FB4-48A3-89FF-B4FE20ADB190}" type="pres">
      <dgm:prSet presAssocID="{15B539AF-33E5-473F-AE9C-000C333EC36D}" presName="node" presStyleLbl="node1" presStyleIdx="4" presStyleCnt="5" custScaleX="122295" custScaleY="111219">
        <dgm:presLayoutVars>
          <dgm:bulletEnabled val="1"/>
        </dgm:presLayoutVars>
      </dgm:prSet>
      <dgm:spPr/>
    </dgm:pt>
  </dgm:ptLst>
  <dgm:cxnLst>
    <dgm:cxn modelId="{A0FB6B0C-7470-4ED6-8F37-B3B05EBE8236}" type="presOf" srcId="{C9CF770C-5117-4F76-9481-45D60BD41709}" destId="{89A5B2AC-23C8-48DE-8CF7-EE9D5B4F4EEC}" srcOrd="1" destOrd="0" presId="urn:microsoft.com/office/officeart/2005/8/layout/radial5"/>
    <dgm:cxn modelId="{B93F561D-AFF0-4C8E-B9CD-B7C5BC8524E2}" type="presOf" srcId="{0D09FDAE-7139-4BFA-9953-F394D71AA2F9}" destId="{6171954F-D87A-48CB-A378-5307E44BA6EF}" srcOrd="1" destOrd="0" presId="urn:microsoft.com/office/officeart/2005/8/layout/radial5"/>
    <dgm:cxn modelId="{B4C34524-C2CE-48B6-AB17-8D9975EED2FD}" srcId="{7422ECE5-F785-42C6-8038-1E84ED255BA6}" destId="{15B539AF-33E5-473F-AE9C-000C333EC36D}" srcOrd="4" destOrd="0" parTransId="{0D09FDAE-7139-4BFA-9953-F394D71AA2F9}" sibTransId="{7AD52893-3259-485E-8B91-0FF43AFE4136}"/>
    <dgm:cxn modelId="{4CA4125D-D3BE-482A-A0ED-75D02B97E030}" type="presOf" srcId="{CA188190-A149-41A5-A99A-C987933ED4C9}" destId="{68D0AD04-6846-4C5F-86AC-59796EF27F3A}" srcOrd="1" destOrd="0" presId="urn:microsoft.com/office/officeart/2005/8/layout/radial5"/>
    <dgm:cxn modelId="{63F20A62-857F-4041-BD5B-76A9E7A8C5FA}" srcId="{7422ECE5-F785-42C6-8038-1E84ED255BA6}" destId="{1F6186F4-36F8-4C1A-8D9D-AEB1D4A17EDD}" srcOrd="0" destOrd="0" parTransId="{CA188190-A149-41A5-A99A-C987933ED4C9}" sibTransId="{D5C3352D-81AD-4184-BC7D-4691EA75977F}"/>
    <dgm:cxn modelId="{7608CE42-AEFD-4452-8B96-DCBF148E114F}" type="presOf" srcId="{1EFFE595-D48E-4C1A-AEAF-7F6324F29103}" destId="{03FCDFF4-6873-455B-A18B-9F10B84F216C}" srcOrd="0" destOrd="0" presId="urn:microsoft.com/office/officeart/2005/8/layout/radial5"/>
    <dgm:cxn modelId="{5C6A9D4B-26A9-4886-B0AC-481C8CF224A1}" srcId="{7422ECE5-F785-42C6-8038-1E84ED255BA6}" destId="{0D39B875-6C0F-49E2-AFE5-E4A3B37E79F0}" srcOrd="2" destOrd="0" parTransId="{163FFCAC-3EC8-4B00-879A-6A951C788C81}" sibTransId="{CB9375CE-C38E-4239-A2D8-5366478EC2B9}"/>
    <dgm:cxn modelId="{929D4E4E-BF36-46F6-AFD5-CE3667E61DB5}" type="presOf" srcId="{163FFCAC-3EC8-4B00-879A-6A951C788C81}" destId="{090C54FC-8461-4B7E-8661-41B2FD625798}" srcOrd="1" destOrd="0" presId="urn:microsoft.com/office/officeart/2005/8/layout/radial5"/>
    <dgm:cxn modelId="{2923FA70-CE8E-48AA-8EC5-893927364B4F}" type="presOf" srcId="{163FFCAC-3EC8-4B00-879A-6A951C788C81}" destId="{5BCF5382-0322-4D71-8CAC-079C78E46FD9}" srcOrd="0" destOrd="0" presId="urn:microsoft.com/office/officeart/2005/8/layout/radial5"/>
    <dgm:cxn modelId="{E1E86E95-1BF8-4665-87C4-95A7CDC823D3}" srcId="{7422ECE5-F785-42C6-8038-1E84ED255BA6}" destId="{550F832D-5E71-43D7-827C-82E1627E28A7}" srcOrd="1" destOrd="0" parTransId="{AF959F21-EDDD-4C91-A656-FBC4B7FB6061}" sibTransId="{C10B5E7F-D4BF-41E7-8D95-04405DC5DC67}"/>
    <dgm:cxn modelId="{E189C0AE-A9BD-4E36-970E-C2A00B2F05F9}" type="presOf" srcId="{F44BB796-E6E2-478B-A89E-C3D1ED47261C}" destId="{EF7E3E1E-50A5-42E4-BFC9-59EEEDDA247B}" srcOrd="0" destOrd="0" presId="urn:microsoft.com/office/officeart/2005/8/layout/radial5"/>
    <dgm:cxn modelId="{E887D4AF-24E6-4015-8463-C80C5DFB46ED}" type="presOf" srcId="{AF959F21-EDDD-4C91-A656-FBC4B7FB6061}" destId="{9892D13C-8A78-4B97-80DC-26EFEE6A6D45}" srcOrd="1" destOrd="0" presId="urn:microsoft.com/office/officeart/2005/8/layout/radial5"/>
    <dgm:cxn modelId="{B10D08B4-9581-4942-AB63-277E654AA6EA}" type="presOf" srcId="{C9CF770C-5117-4F76-9481-45D60BD41709}" destId="{64CD4D95-8A9B-4EC1-9ADC-06DF789A04BA}" srcOrd="0" destOrd="0" presId="urn:microsoft.com/office/officeart/2005/8/layout/radial5"/>
    <dgm:cxn modelId="{C8CDA8D0-CB09-4C20-8E04-3B42F1F6AAD9}" type="presOf" srcId="{0D09FDAE-7139-4BFA-9953-F394D71AA2F9}" destId="{6BC4A6FD-034E-4AA1-9862-414CDA1ED26F}" srcOrd="0" destOrd="0" presId="urn:microsoft.com/office/officeart/2005/8/layout/radial5"/>
    <dgm:cxn modelId="{5C8928D2-881E-49BB-A809-A8B0FADA0824}" type="presOf" srcId="{7422ECE5-F785-42C6-8038-1E84ED255BA6}" destId="{D69AEAAA-9A74-430D-9E78-EE3D2D394F38}" srcOrd="0" destOrd="0" presId="urn:microsoft.com/office/officeart/2005/8/layout/radial5"/>
    <dgm:cxn modelId="{E1F4D1D2-FB9D-4829-9C63-A07DE3FFBD0C}" type="presOf" srcId="{550F832D-5E71-43D7-827C-82E1627E28A7}" destId="{F49A8D5B-4AF8-4B9F-B19B-834C24C59E4C}" srcOrd="0" destOrd="0" presId="urn:microsoft.com/office/officeart/2005/8/layout/radial5"/>
    <dgm:cxn modelId="{0D85C3D9-1E26-4918-B10F-21330ACD4817}" type="presOf" srcId="{0D39B875-6C0F-49E2-AFE5-E4A3B37E79F0}" destId="{728F64E6-7CFF-4566-83DB-802F123FF49F}" srcOrd="0" destOrd="0" presId="urn:microsoft.com/office/officeart/2005/8/layout/radial5"/>
    <dgm:cxn modelId="{E863F2DC-8204-4CCA-9E7F-D90D72E1827F}" type="presOf" srcId="{15B539AF-33E5-473F-AE9C-000C333EC36D}" destId="{AD3DFCB5-2FB4-48A3-89FF-B4FE20ADB190}" srcOrd="0" destOrd="0" presId="urn:microsoft.com/office/officeart/2005/8/layout/radial5"/>
    <dgm:cxn modelId="{9471B4E6-11F8-4334-A650-1877BBE5E02E}" srcId="{1EFFE595-D48E-4C1A-AEAF-7F6324F29103}" destId="{7422ECE5-F785-42C6-8038-1E84ED255BA6}" srcOrd="0" destOrd="0" parTransId="{60011B72-BA2D-41BE-8D44-258EB0B4B069}" sibTransId="{2B0AB291-5F4C-4380-8A42-71819655B1F9}"/>
    <dgm:cxn modelId="{36991BE9-43B5-4B43-BB34-2A3113DFEA27}" type="presOf" srcId="{AF959F21-EDDD-4C91-A656-FBC4B7FB6061}" destId="{5B0BBE62-CC6E-4214-B3EC-20752A4B78C2}" srcOrd="0" destOrd="0" presId="urn:microsoft.com/office/officeart/2005/8/layout/radial5"/>
    <dgm:cxn modelId="{E502FDEA-21B7-4AAD-AC6E-7E4B80CEBB6D}" srcId="{7422ECE5-F785-42C6-8038-1E84ED255BA6}" destId="{F44BB796-E6E2-478B-A89E-C3D1ED47261C}" srcOrd="3" destOrd="0" parTransId="{C9CF770C-5117-4F76-9481-45D60BD41709}" sibTransId="{0E385E57-D269-4A49-B2C8-09EBEFEF4A17}"/>
    <dgm:cxn modelId="{9F1993EF-9820-44A5-BD2F-718AAB9DCB69}" type="presOf" srcId="{CA188190-A149-41A5-A99A-C987933ED4C9}" destId="{DABB27A1-9C28-40F8-B7AE-CE22207F77F6}" srcOrd="0" destOrd="0" presId="urn:microsoft.com/office/officeart/2005/8/layout/radial5"/>
    <dgm:cxn modelId="{5966B1FD-3538-4C52-A1B0-FAEBF4AA318A}" type="presOf" srcId="{1F6186F4-36F8-4C1A-8D9D-AEB1D4A17EDD}" destId="{84E26841-CC9F-42BE-B5CC-EC3284C7E113}" srcOrd="0" destOrd="0" presId="urn:microsoft.com/office/officeart/2005/8/layout/radial5"/>
    <dgm:cxn modelId="{B371C03E-8B57-4F2D-8796-1B45701E199D}" type="presParOf" srcId="{03FCDFF4-6873-455B-A18B-9F10B84F216C}" destId="{D69AEAAA-9A74-430D-9E78-EE3D2D394F38}" srcOrd="0" destOrd="0" presId="urn:microsoft.com/office/officeart/2005/8/layout/radial5"/>
    <dgm:cxn modelId="{89EA783E-E722-4CD4-9053-46903751B763}" type="presParOf" srcId="{03FCDFF4-6873-455B-A18B-9F10B84F216C}" destId="{DABB27A1-9C28-40F8-B7AE-CE22207F77F6}" srcOrd="1" destOrd="0" presId="urn:microsoft.com/office/officeart/2005/8/layout/radial5"/>
    <dgm:cxn modelId="{EFE69AAF-847F-4890-86DB-ABE1DD1B9925}" type="presParOf" srcId="{DABB27A1-9C28-40F8-B7AE-CE22207F77F6}" destId="{68D0AD04-6846-4C5F-86AC-59796EF27F3A}" srcOrd="0" destOrd="0" presId="urn:microsoft.com/office/officeart/2005/8/layout/radial5"/>
    <dgm:cxn modelId="{FFB54FBC-5BE9-4D71-AA7C-1D206099F5F7}" type="presParOf" srcId="{03FCDFF4-6873-455B-A18B-9F10B84F216C}" destId="{84E26841-CC9F-42BE-B5CC-EC3284C7E113}" srcOrd="2" destOrd="0" presId="urn:microsoft.com/office/officeart/2005/8/layout/radial5"/>
    <dgm:cxn modelId="{0DDCE7B6-28D6-47A6-AE7E-C54C01AE2C81}" type="presParOf" srcId="{03FCDFF4-6873-455B-A18B-9F10B84F216C}" destId="{5B0BBE62-CC6E-4214-B3EC-20752A4B78C2}" srcOrd="3" destOrd="0" presId="urn:microsoft.com/office/officeart/2005/8/layout/radial5"/>
    <dgm:cxn modelId="{602F0C86-2083-4799-A883-EB0E55CCD0C5}" type="presParOf" srcId="{5B0BBE62-CC6E-4214-B3EC-20752A4B78C2}" destId="{9892D13C-8A78-4B97-80DC-26EFEE6A6D45}" srcOrd="0" destOrd="0" presId="urn:microsoft.com/office/officeart/2005/8/layout/radial5"/>
    <dgm:cxn modelId="{A11AF549-EEB6-42B0-AC17-6FB0D24370B4}" type="presParOf" srcId="{03FCDFF4-6873-455B-A18B-9F10B84F216C}" destId="{F49A8D5B-4AF8-4B9F-B19B-834C24C59E4C}" srcOrd="4" destOrd="0" presId="urn:microsoft.com/office/officeart/2005/8/layout/radial5"/>
    <dgm:cxn modelId="{94D391F3-0128-4231-9E76-80B5CEFBA0BE}" type="presParOf" srcId="{03FCDFF4-6873-455B-A18B-9F10B84F216C}" destId="{5BCF5382-0322-4D71-8CAC-079C78E46FD9}" srcOrd="5" destOrd="0" presId="urn:microsoft.com/office/officeart/2005/8/layout/radial5"/>
    <dgm:cxn modelId="{94D94011-ECC8-4F25-92A2-C0B46AA4BED1}" type="presParOf" srcId="{5BCF5382-0322-4D71-8CAC-079C78E46FD9}" destId="{090C54FC-8461-4B7E-8661-41B2FD625798}" srcOrd="0" destOrd="0" presId="urn:microsoft.com/office/officeart/2005/8/layout/radial5"/>
    <dgm:cxn modelId="{3F56931B-41D2-426C-B6AC-472C18BAECBD}" type="presParOf" srcId="{03FCDFF4-6873-455B-A18B-9F10B84F216C}" destId="{728F64E6-7CFF-4566-83DB-802F123FF49F}" srcOrd="6" destOrd="0" presId="urn:microsoft.com/office/officeart/2005/8/layout/radial5"/>
    <dgm:cxn modelId="{EEDA5E0E-3292-46A3-964F-48FFC13402D3}" type="presParOf" srcId="{03FCDFF4-6873-455B-A18B-9F10B84F216C}" destId="{64CD4D95-8A9B-4EC1-9ADC-06DF789A04BA}" srcOrd="7" destOrd="0" presId="urn:microsoft.com/office/officeart/2005/8/layout/radial5"/>
    <dgm:cxn modelId="{11DFFA59-1394-47B6-B8FE-ACCCFAF5DD07}" type="presParOf" srcId="{64CD4D95-8A9B-4EC1-9ADC-06DF789A04BA}" destId="{89A5B2AC-23C8-48DE-8CF7-EE9D5B4F4EEC}" srcOrd="0" destOrd="0" presId="urn:microsoft.com/office/officeart/2005/8/layout/radial5"/>
    <dgm:cxn modelId="{679EA1C5-0E06-4886-814D-B0652BE4CE35}" type="presParOf" srcId="{03FCDFF4-6873-455B-A18B-9F10B84F216C}" destId="{EF7E3E1E-50A5-42E4-BFC9-59EEEDDA247B}" srcOrd="8" destOrd="0" presId="urn:microsoft.com/office/officeart/2005/8/layout/radial5"/>
    <dgm:cxn modelId="{4147C15C-E8F6-418E-81C3-6EFDF2572575}" type="presParOf" srcId="{03FCDFF4-6873-455B-A18B-9F10B84F216C}" destId="{6BC4A6FD-034E-4AA1-9862-414CDA1ED26F}" srcOrd="9" destOrd="0" presId="urn:microsoft.com/office/officeart/2005/8/layout/radial5"/>
    <dgm:cxn modelId="{A40FAE85-3B04-4C90-9EAF-EBEC535D12FA}" type="presParOf" srcId="{6BC4A6FD-034E-4AA1-9862-414CDA1ED26F}" destId="{6171954F-D87A-48CB-A378-5307E44BA6EF}" srcOrd="0" destOrd="0" presId="urn:microsoft.com/office/officeart/2005/8/layout/radial5"/>
    <dgm:cxn modelId="{DA7B24CD-1D39-4836-A3FE-BCADF2561BA0}" type="presParOf" srcId="{03FCDFF4-6873-455B-A18B-9F10B84F216C}" destId="{AD3DFCB5-2FB4-48A3-89FF-B4FE20ADB190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33103F-2A47-4F35-8614-4AF7CA9E9CBB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AC5C58-0CE5-4E80-90F6-C7FF70A5BB54}">
      <dgm:prSet phldrT="[Текст]"/>
      <dgm:spPr/>
      <dgm:t>
        <a:bodyPr/>
        <a:lstStyle/>
        <a:p>
          <a:r>
            <a:rPr lang="kk-KZ" dirty="0"/>
            <a:t>Мазмұны</a:t>
          </a:r>
          <a:endParaRPr lang="ru-RU" dirty="0"/>
        </a:p>
      </dgm:t>
    </dgm:pt>
    <dgm:pt modelId="{6BFB7115-E954-4EB6-96E0-4866B6378F9D}" type="parTrans" cxnId="{5AD7A051-1BE2-4436-929A-C20837AB86CF}">
      <dgm:prSet/>
      <dgm:spPr/>
      <dgm:t>
        <a:bodyPr/>
        <a:lstStyle/>
        <a:p>
          <a:endParaRPr lang="ru-RU"/>
        </a:p>
      </dgm:t>
    </dgm:pt>
    <dgm:pt modelId="{613A92FE-73E5-4266-B5F8-96275F4B3D11}" type="sibTrans" cxnId="{5AD7A051-1BE2-4436-929A-C20837AB86CF}">
      <dgm:prSet/>
      <dgm:spPr/>
      <dgm:t>
        <a:bodyPr/>
        <a:lstStyle/>
        <a:p>
          <a:endParaRPr lang="ru-RU"/>
        </a:p>
      </dgm:t>
    </dgm:pt>
    <dgm:pt modelId="{B78649D5-D71E-47E8-926E-7524E64C42CE}">
      <dgm:prSet phldrT="[Текст]" custT="1"/>
      <dgm:spPr/>
      <dgm:t>
        <a:bodyPr/>
        <a:lstStyle/>
        <a:p>
          <a:r>
            <a:rPr lang="ru-RU" sz="2000" b="1" dirty="0" err="1"/>
            <a:t>баламасыз</a:t>
          </a:r>
          <a:r>
            <a:rPr lang="ru-RU" sz="2000" b="1" dirty="0"/>
            <a:t> </a:t>
          </a:r>
          <a:r>
            <a:rPr lang="ru-RU" sz="2000" b="1" dirty="0" err="1"/>
            <a:t>сипатта</a:t>
          </a:r>
          <a:r>
            <a:rPr lang="ru-RU" sz="2000" b="1" dirty="0"/>
            <a:t> </a:t>
          </a:r>
          <a:r>
            <a:rPr lang="ru-RU" sz="2000" b="1" dirty="0" err="1"/>
            <a:t>болады</a:t>
          </a:r>
          <a:endParaRPr lang="ru-RU" sz="2000" dirty="0"/>
        </a:p>
      </dgm:t>
    </dgm:pt>
    <dgm:pt modelId="{11255412-8BC1-4A24-AA05-A43A65AA22BF}" type="parTrans" cxnId="{792B7DD1-E30C-437D-871C-08E9B1610C22}">
      <dgm:prSet/>
      <dgm:spPr/>
      <dgm:t>
        <a:bodyPr/>
        <a:lstStyle/>
        <a:p>
          <a:endParaRPr lang="ru-RU"/>
        </a:p>
      </dgm:t>
    </dgm:pt>
    <dgm:pt modelId="{3C027F0F-FB89-45C0-BAFA-BFC3E42F8E51}" type="sibTrans" cxnId="{792B7DD1-E30C-437D-871C-08E9B1610C22}">
      <dgm:prSet/>
      <dgm:spPr/>
      <dgm:t>
        <a:bodyPr/>
        <a:lstStyle/>
        <a:p>
          <a:endParaRPr lang="ru-RU"/>
        </a:p>
      </dgm:t>
    </dgm:pt>
    <dgm:pt modelId="{AFDFD744-33EB-4DB9-B948-EF7056C90B7B}">
      <dgm:prSet phldrT="[Текст]" custT="1"/>
      <dgm:spPr/>
      <dgm:t>
        <a:bodyPr/>
        <a:lstStyle/>
        <a:p>
          <a:r>
            <a:rPr lang="ru-RU" sz="2200" dirty="0" err="1">
              <a:solidFill>
                <a:schemeClr val="bg1"/>
              </a:solidFill>
            </a:rPr>
            <a:t>Ғылыми</a:t>
          </a:r>
          <a:r>
            <a:rPr lang="ru-RU" sz="2200" dirty="0">
              <a:solidFill>
                <a:schemeClr val="bg1"/>
              </a:solidFill>
            </a:rPr>
            <a:t> </a:t>
          </a:r>
          <a:r>
            <a:rPr lang="ru-RU" sz="2200" dirty="0" err="1">
              <a:solidFill>
                <a:schemeClr val="bg1"/>
              </a:solidFill>
            </a:rPr>
            <a:t>ұғым</a:t>
          </a:r>
          <a:endParaRPr lang="ru-RU" sz="2200" dirty="0">
            <a:solidFill>
              <a:schemeClr val="bg1"/>
            </a:solidFill>
          </a:endParaRPr>
        </a:p>
      </dgm:t>
    </dgm:pt>
    <dgm:pt modelId="{EBEFC754-0738-472D-9D07-04F4F3262F70}" type="parTrans" cxnId="{F58B1300-C15C-4326-87F2-C58F95A68A9C}">
      <dgm:prSet/>
      <dgm:spPr/>
      <dgm:t>
        <a:bodyPr/>
        <a:lstStyle/>
        <a:p>
          <a:endParaRPr lang="ru-RU"/>
        </a:p>
      </dgm:t>
    </dgm:pt>
    <dgm:pt modelId="{DEFA27BF-C7D9-40E8-90B5-F71DB21F9B68}" type="sibTrans" cxnId="{F58B1300-C15C-4326-87F2-C58F95A68A9C}">
      <dgm:prSet/>
      <dgm:spPr/>
      <dgm:t>
        <a:bodyPr/>
        <a:lstStyle/>
        <a:p>
          <a:endParaRPr lang="ru-RU"/>
        </a:p>
      </dgm:t>
    </dgm:pt>
    <dgm:pt modelId="{AB36AF97-BAF4-45D5-80A6-CAE2904D2257}">
      <dgm:prSet phldrT="[Текст]" custT="1"/>
      <dgm:spPr/>
      <dgm:t>
        <a:bodyPr/>
        <a:lstStyle/>
        <a:p>
          <a:r>
            <a:rPr lang="kk-KZ" sz="2000" dirty="0"/>
            <a:t>Міндетті ақшалай төлем</a:t>
          </a:r>
          <a:endParaRPr lang="ru-RU" sz="2000" dirty="0"/>
        </a:p>
      </dgm:t>
    </dgm:pt>
    <dgm:pt modelId="{54F35D65-42E6-476E-9AD2-6B8572E3CEB6}" type="parTrans" cxnId="{83F79A84-517D-4B29-B473-9A7581F27C14}">
      <dgm:prSet/>
      <dgm:spPr/>
      <dgm:t>
        <a:bodyPr/>
        <a:lstStyle/>
        <a:p>
          <a:endParaRPr lang="ru-RU"/>
        </a:p>
      </dgm:t>
    </dgm:pt>
    <dgm:pt modelId="{874ACFE0-0D8B-4C8B-9E0A-E008A8EFC187}" type="sibTrans" cxnId="{83F79A84-517D-4B29-B473-9A7581F27C14}">
      <dgm:prSet/>
      <dgm:spPr/>
      <dgm:t>
        <a:bodyPr/>
        <a:lstStyle/>
        <a:p>
          <a:endParaRPr lang="ru-RU"/>
        </a:p>
      </dgm:t>
    </dgm:pt>
    <dgm:pt modelId="{A2CC0D5A-AA15-4DD3-B7D6-9B4E4FB80C6B}">
      <dgm:prSet phldrT="[Текст]" custT="1"/>
      <dgm:spPr/>
      <dgm:t>
        <a:bodyPr/>
        <a:lstStyle/>
        <a:p>
          <a:r>
            <a:rPr lang="ru-RU" sz="1800" dirty="0" err="1"/>
            <a:t>экономикалық</a:t>
          </a:r>
          <a:r>
            <a:rPr lang="ru-RU" sz="1800" dirty="0"/>
            <a:t> </a:t>
          </a:r>
          <a:r>
            <a:rPr lang="ru-RU" sz="1800" dirty="0" err="1"/>
            <a:t>құбылыстарды</a:t>
          </a:r>
          <a:r>
            <a:rPr lang="ru-RU" sz="1800" dirty="0"/>
            <a:t> </a:t>
          </a:r>
          <a:r>
            <a:rPr lang="ru-RU" sz="1800" dirty="0" err="1"/>
            <a:t>ғылыми</a:t>
          </a:r>
          <a:r>
            <a:rPr lang="ru-RU" sz="1800" dirty="0"/>
            <a:t> </a:t>
          </a:r>
          <a:r>
            <a:rPr lang="ru-RU" sz="1800" dirty="0" err="1"/>
            <a:t>тұрғыдан</a:t>
          </a:r>
          <a:r>
            <a:rPr lang="ru-RU" sz="1800" dirty="0"/>
            <a:t> </a:t>
          </a:r>
          <a:r>
            <a:rPr lang="ru-RU" sz="1800" dirty="0" err="1"/>
            <a:t>танып-білу</a:t>
          </a:r>
          <a:r>
            <a:rPr lang="ru-RU" sz="1800" dirty="0"/>
            <a:t> </a:t>
          </a:r>
          <a:r>
            <a:rPr lang="ru-RU" sz="1800" dirty="0" err="1"/>
            <a:t>құралы</a:t>
          </a:r>
          <a:endParaRPr lang="ru-RU" sz="1800" dirty="0"/>
        </a:p>
      </dgm:t>
    </dgm:pt>
    <dgm:pt modelId="{3F11B1D5-3718-4BEF-A0F2-C39D9B824B39}" type="parTrans" cxnId="{42522634-3CF4-4999-8774-50DFD667F2DB}">
      <dgm:prSet/>
      <dgm:spPr/>
      <dgm:t>
        <a:bodyPr/>
        <a:lstStyle/>
        <a:p>
          <a:endParaRPr lang="ru-RU"/>
        </a:p>
      </dgm:t>
    </dgm:pt>
    <dgm:pt modelId="{2237712F-2BBA-4F4F-8857-2C286A8E4128}" type="sibTrans" cxnId="{42522634-3CF4-4999-8774-50DFD667F2DB}">
      <dgm:prSet/>
      <dgm:spPr/>
      <dgm:t>
        <a:bodyPr/>
        <a:lstStyle/>
        <a:p>
          <a:endParaRPr lang="ru-RU"/>
        </a:p>
      </dgm:t>
    </dgm:pt>
    <dgm:pt modelId="{3B513DC4-A456-40F3-8066-B1E50DD674D2}">
      <dgm:prSet custT="1"/>
      <dgm:spPr/>
      <dgm:t>
        <a:bodyPr/>
        <a:lstStyle/>
        <a:p>
          <a:r>
            <a:rPr lang="ru-RU" sz="2000" b="1" dirty="0" err="1"/>
            <a:t>тұрақты</a:t>
          </a:r>
          <a:r>
            <a:rPr lang="ru-RU" sz="2000" b="1" dirty="0"/>
            <a:t> </a:t>
          </a:r>
          <a:r>
            <a:rPr lang="ru-RU" sz="2000" b="1" dirty="0" err="1"/>
            <a:t>экономикалық</a:t>
          </a:r>
          <a:r>
            <a:rPr lang="ru-RU" sz="2000" b="1" dirty="0"/>
            <a:t> </a:t>
          </a:r>
          <a:r>
            <a:rPr lang="ru-RU" sz="2000" b="1" dirty="0" err="1"/>
            <a:t>қатынас</a:t>
          </a:r>
          <a:r>
            <a:rPr lang="ru-RU" sz="2000" b="1" dirty="0"/>
            <a:t> </a:t>
          </a:r>
          <a:r>
            <a:rPr lang="ru-RU" sz="2000" b="1" dirty="0" err="1"/>
            <a:t>туғызады</a:t>
          </a:r>
          <a:endParaRPr lang="ru-RU" sz="2000" dirty="0"/>
        </a:p>
      </dgm:t>
    </dgm:pt>
    <dgm:pt modelId="{94925399-8FFE-4A1C-9629-8C64CF219414}" type="parTrans" cxnId="{51056525-606F-4185-857D-9B96BD909CD0}">
      <dgm:prSet/>
      <dgm:spPr/>
      <dgm:t>
        <a:bodyPr/>
        <a:lstStyle/>
        <a:p>
          <a:endParaRPr lang="ru-RU"/>
        </a:p>
      </dgm:t>
    </dgm:pt>
    <dgm:pt modelId="{75CB3FCE-0791-41F9-8545-7C3F6630CA1D}" type="sibTrans" cxnId="{51056525-606F-4185-857D-9B96BD909CD0}">
      <dgm:prSet/>
      <dgm:spPr/>
      <dgm:t>
        <a:bodyPr/>
        <a:lstStyle/>
        <a:p>
          <a:endParaRPr lang="ru-RU"/>
        </a:p>
      </dgm:t>
    </dgm:pt>
    <dgm:pt modelId="{16893A1B-534B-4FDE-8A73-A377F3A9970B}">
      <dgm:prSet custT="1"/>
      <dgm:spPr/>
      <dgm:t>
        <a:bodyPr/>
        <a:lstStyle/>
        <a:p>
          <a:r>
            <a:rPr lang="ru-RU" sz="1800" b="1" dirty="0" err="1"/>
            <a:t>мемлекетке</a:t>
          </a:r>
          <a:r>
            <a:rPr lang="ru-RU" sz="1800" b="1" dirty="0"/>
            <a:t> </a:t>
          </a:r>
          <a:r>
            <a:rPr lang="ru-RU" sz="1800" b="1" dirty="0" err="1"/>
            <a:t>тиесілі</a:t>
          </a:r>
          <a:r>
            <a:rPr lang="ru-RU" sz="1800" b="1" dirty="0"/>
            <a:t> </a:t>
          </a:r>
          <a:r>
            <a:rPr lang="ru-RU" sz="1800" b="1" dirty="0" err="1"/>
            <a:t>қоғамдық</a:t>
          </a:r>
          <a:r>
            <a:rPr lang="ru-RU" sz="1800" b="1" dirty="0"/>
            <a:t> </a:t>
          </a:r>
          <a:r>
            <a:rPr lang="ru-RU" sz="1800" b="1" dirty="0" err="1"/>
            <a:t>жиынтық</a:t>
          </a:r>
          <a:r>
            <a:rPr lang="ru-RU" sz="1800" b="1" dirty="0"/>
            <a:t> </a:t>
          </a:r>
          <a:r>
            <a:rPr lang="ru-RU" sz="1800" b="1" dirty="0" err="1"/>
            <a:t>өнімді</a:t>
          </a:r>
          <a:r>
            <a:rPr lang="ru-RU" sz="1800" b="1" dirty="0"/>
            <a:t> </a:t>
          </a:r>
          <a:r>
            <a:rPr lang="ru-RU" sz="1800" b="1" dirty="0" err="1"/>
            <a:t>бөледі</a:t>
          </a:r>
          <a:endParaRPr lang="ru-RU" sz="1800" dirty="0"/>
        </a:p>
      </dgm:t>
    </dgm:pt>
    <dgm:pt modelId="{5ACB8693-8C72-4CAB-9E27-7A6744EE65A0}" type="parTrans" cxnId="{9344B7B0-5556-4BBD-B3F1-D3F515327846}">
      <dgm:prSet/>
      <dgm:spPr/>
      <dgm:t>
        <a:bodyPr/>
        <a:lstStyle/>
        <a:p>
          <a:endParaRPr lang="ru-RU"/>
        </a:p>
      </dgm:t>
    </dgm:pt>
    <dgm:pt modelId="{71BFA7D3-6EAA-4B36-A296-5CABB1D4C11A}" type="sibTrans" cxnId="{9344B7B0-5556-4BBD-B3F1-D3F515327846}">
      <dgm:prSet/>
      <dgm:spPr/>
      <dgm:t>
        <a:bodyPr/>
        <a:lstStyle/>
        <a:p>
          <a:endParaRPr lang="ru-RU"/>
        </a:p>
      </dgm:t>
    </dgm:pt>
    <dgm:pt modelId="{2AB25679-2A0E-44A0-8706-086FCF61317E}">
      <dgm:prSet custT="1"/>
      <dgm:spPr/>
      <dgm:t>
        <a:bodyPr/>
        <a:lstStyle/>
        <a:p>
          <a:r>
            <a:rPr lang="ru-RU" sz="1600" b="1" dirty="0" err="1"/>
            <a:t>қайтарылмайтын</a:t>
          </a:r>
          <a:r>
            <a:rPr lang="ru-RU" sz="1600" b="1" dirty="0"/>
            <a:t> </a:t>
          </a:r>
          <a:r>
            <a:rPr lang="ru-RU" sz="1600" b="1" dirty="0" err="1"/>
            <a:t>төлем</a:t>
          </a:r>
          <a:r>
            <a:rPr lang="ru-RU" sz="1600" b="1" dirty="0"/>
            <a:t> </a:t>
          </a:r>
          <a:r>
            <a:rPr lang="ru-RU" sz="1600" b="1" dirty="0" err="1"/>
            <a:t>болып</a:t>
          </a:r>
          <a:r>
            <a:rPr lang="ru-RU" sz="1600" b="1" dirty="0"/>
            <a:t> </a:t>
          </a:r>
          <a:r>
            <a:rPr lang="ru-RU" sz="1600" b="1" dirty="0" err="1"/>
            <a:t>табылады</a:t>
          </a:r>
          <a:endParaRPr lang="ru-RU" sz="1600" dirty="0"/>
        </a:p>
      </dgm:t>
    </dgm:pt>
    <dgm:pt modelId="{E9B0C9EA-198E-484B-9453-D18737C7922D}" type="parTrans" cxnId="{C605E14A-2BBC-4AD5-86ED-E8E4532436E7}">
      <dgm:prSet/>
      <dgm:spPr/>
      <dgm:t>
        <a:bodyPr/>
        <a:lstStyle/>
        <a:p>
          <a:endParaRPr lang="ru-RU"/>
        </a:p>
      </dgm:t>
    </dgm:pt>
    <dgm:pt modelId="{41E09FDE-4955-491F-A947-6FE84D01F34E}" type="sibTrans" cxnId="{C605E14A-2BBC-4AD5-86ED-E8E4532436E7}">
      <dgm:prSet/>
      <dgm:spPr/>
      <dgm:t>
        <a:bodyPr/>
        <a:lstStyle/>
        <a:p>
          <a:endParaRPr lang="ru-RU"/>
        </a:p>
      </dgm:t>
    </dgm:pt>
    <dgm:pt modelId="{48AEED6B-0730-4CF9-BA45-E1371C1FC440}">
      <dgm:prSet custT="1"/>
      <dgm:spPr/>
      <dgm:t>
        <a:bodyPr/>
        <a:lstStyle/>
        <a:p>
          <a:r>
            <a:rPr lang="ru-RU" sz="1800" b="1" dirty="0" err="1"/>
            <a:t>Бұл</a:t>
          </a:r>
          <a:r>
            <a:rPr lang="ru-RU" sz="1800" b="1" dirty="0"/>
            <a:t> </a:t>
          </a:r>
          <a:r>
            <a:rPr lang="ru-RU" sz="1800" b="1" dirty="0" err="1"/>
            <a:t>мемлекеттің</a:t>
          </a:r>
          <a:r>
            <a:rPr lang="ru-RU" sz="1800" b="1" dirty="0"/>
            <a:t> </a:t>
          </a:r>
          <a:r>
            <a:rPr lang="ru-RU" sz="1800" b="1" dirty="0" err="1"/>
            <a:t>табысы</a:t>
          </a:r>
          <a:endParaRPr lang="ru-RU" sz="1800" dirty="0"/>
        </a:p>
      </dgm:t>
    </dgm:pt>
    <dgm:pt modelId="{78169A64-7693-411D-977A-89C26B818C8C}" type="parTrans" cxnId="{66BBC04E-3CB1-4900-8729-0585E75BA4F5}">
      <dgm:prSet/>
      <dgm:spPr/>
      <dgm:t>
        <a:bodyPr/>
        <a:lstStyle/>
        <a:p>
          <a:endParaRPr lang="ru-RU"/>
        </a:p>
      </dgm:t>
    </dgm:pt>
    <dgm:pt modelId="{3208406D-4EC8-462C-8DA7-948DE05F6376}" type="sibTrans" cxnId="{66BBC04E-3CB1-4900-8729-0585E75BA4F5}">
      <dgm:prSet/>
      <dgm:spPr/>
      <dgm:t>
        <a:bodyPr/>
        <a:lstStyle/>
        <a:p>
          <a:endParaRPr lang="ru-RU"/>
        </a:p>
      </dgm:t>
    </dgm:pt>
    <dgm:pt modelId="{C22D0C86-4995-4D49-9416-CA99AB656CD0}">
      <dgm:prSet custT="1"/>
      <dgm:spPr/>
      <dgm:t>
        <a:bodyPr/>
        <a:lstStyle/>
        <a:p>
          <a:r>
            <a:rPr lang="kk-KZ" sz="2000" dirty="0"/>
            <a:t>Мәжбүрлі сипатта</a:t>
          </a:r>
          <a:endParaRPr lang="ru-RU" sz="2000" dirty="0"/>
        </a:p>
      </dgm:t>
    </dgm:pt>
    <dgm:pt modelId="{35B7F8B1-93E7-4F8A-B5E8-424CC5C5A518}" type="parTrans" cxnId="{BD0D61B0-916E-49F4-95D6-2001AA2443AE}">
      <dgm:prSet/>
      <dgm:spPr/>
      <dgm:t>
        <a:bodyPr/>
        <a:lstStyle/>
        <a:p>
          <a:endParaRPr lang="ru-RU"/>
        </a:p>
      </dgm:t>
    </dgm:pt>
    <dgm:pt modelId="{DA2122EA-B99D-4C0D-BDD7-63CD7CA70540}" type="sibTrans" cxnId="{BD0D61B0-916E-49F4-95D6-2001AA2443AE}">
      <dgm:prSet/>
      <dgm:spPr/>
      <dgm:t>
        <a:bodyPr/>
        <a:lstStyle/>
        <a:p>
          <a:endParaRPr lang="ru-RU"/>
        </a:p>
      </dgm:t>
    </dgm:pt>
    <dgm:pt modelId="{E4F43065-A54E-4AA3-9171-D16C3C07F74F}">
      <dgm:prSet custT="1"/>
      <dgm:spPr/>
      <dgm:t>
        <a:bodyPr/>
        <a:lstStyle/>
        <a:p>
          <a:r>
            <a:rPr lang="ru-RU" sz="1800" dirty="0" err="1"/>
            <a:t>құқықтық</a:t>
          </a:r>
          <a:r>
            <a:rPr lang="ru-RU" sz="1800" dirty="0"/>
            <a:t> </a:t>
          </a:r>
          <a:r>
            <a:rPr lang="ru-RU" sz="1800" dirty="0" err="1"/>
            <a:t>нысанда</a:t>
          </a:r>
          <a:r>
            <a:rPr lang="ru-RU" sz="1800" dirty="0"/>
            <a:t> </a:t>
          </a:r>
          <a:r>
            <a:rPr lang="ru-RU" sz="1800" dirty="0" err="1"/>
            <a:t>жүзеге</a:t>
          </a:r>
          <a:r>
            <a:rPr lang="ru-RU" sz="1800" dirty="0"/>
            <a:t> </a:t>
          </a:r>
          <a:r>
            <a:rPr lang="ru-RU" sz="1800" dirty="0" err="1"/>
            <a:t>асады</a:t>
          </a:r>
          <a:endParaRPr lang="ru-RU" sz="1800" dirty="0"/>
        </a:p>
      </dgm:t>
    </dgm:pt>
    <dgm:pt modelId="{9B42D7E8-321E-4B63-8C76-6992BBDAF764}" type="parTrans" cxnId="{35DFF649-B2F7-4319-BACE-1C176199965E}">
      <dgm:prSet/>
      <dgm:spPr/>
      <dgm:t>
        <a:bodyPr/>
        <a:lstStyle/>
        <a:p>
          <a:endParaRPr lang="ru-RU"/>
        </a:p>
      </dgm:t>
    </dgm:pt>
    <dgm:pt modelId="{734CEA70-E7B0-4F70-8976-BC9C57C54E80}" type="sibTrans" cxnId="{35DFF649-B2F7-4319-BACE-1C176199965E}">
      <dgm:prSet/>
      <dgm:spPr/>
      <dgm:t>
        <a:bodyPr/>
        <a:lstStyle/>
        <a:p>
          <a:endParaRPr lang="ru-RU"/>
        </a:p>
      </dgm:t>
    </dgm:pt>
    <dgm:pt modelId="{72B266E7-9AAF-4B91-94A5-66C7AEBF7955}">
      <dgm:prSet custT="1"/>
      <dgm:spPr/>
      <dgm:t>
        <a:bodyPr/>
        <a:lstStyle/>
        <a:p>
          <a:r>
            <a:rPr lang="kk-KZ" sz="2000" dirty="0"/>
            <a:t>Белгілі бір ақша соммасы</a:t>
          </a:r>
          <a:endParaRPr lang="ru-RU" sz="2000" dirty="0"/>
        </a:p>
      </dgm:t>
    </dgm:pt>
    <dgm:pt modelId="{B1A279FD-600B-4A04-9B86-83A679A33193}" type="parTrans" cxnId="{9F5F912E-CF3B-4A31-BB42-A576D6373160}">
      <dgm:prSet/>
      <dgm:spPr/>
      <dgm:t>
        <a:bodyPr/>
        <a:lstStyle/>
        <a:p>
          <a:endParaRPr lang="ru-RU"/>
        </a:p>
      </dgm:t>
    </dgm:pt>
    <dgm:pt modelId="{81B5732B-F28E-413A-800F-C1AD724A18BF}" type="sibTrans" cxnId="{9F5F912E-CF3B-4A31-BB42-A576D6373160}">
      <dgm:prSet/>
      <dgm:spPr/>
      <dgm:t>
        <a:bodyPr/>
        <a:lstStyle/>
        <a:p>
          <a:endParaRPr lang="ru-RU"/>
        </a:p>
      </dgm:t>
    </dgm:pt>
    <dgm:pt modelId="{F7DF19F3-71B9-4DB4-B654-C3F70FD698F5}" type="pres">
      <dgm:prSet presAssocID="{2133103F-2A47-4F35-8614-4AF7CA9E9CB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2B885A3-279C-4B3D-87C4-857027504DE7}" type="pres">
      <dgm:prSet presAssocID="{98AC5C58-0CE5-4E80-90F6-C7FF70A5BB54}" presName="centerShape" presStyleLbl="node0" presStyleIdx="0" presStyleCnt="1"/>
      <dgm:spPr/>
    </dgm:pt>
    <dgm:pt modelId="{D6D66829-3507-4240-8483-BDB8D17772D2}" type="pres">
      <dgm:prSet presAssocID="{11255412-8BC1-4A24-AA05-A43A65AA22BF}" presName="parTrans" presStyleLbl="sibTrans2D1" presStyleIdx="0" presStyleCnt="11"/>
      <dgm:spPr/>
    </dgm:pt>
    <dgm:pt modelId="{B72F018B-B1B9-424F-8DC0-6AA0D2A63415}" type="pres">
      <dgm:prSet presAssocID="{11255412-8BC1-4A24-AA05-A43A65AA22BF}" presName="connectorText" presStyleLbl="sibTrans2D1" presStyleIdx="0" presStyleCnt="11"/>
      <dgm:spPr/>
    </dgm:pt>
    <dgm:pt modelId="{5EAB6FFB-9085-4A26-A637-EA7DAD6D7731}" type="pres">
      <dgm:prSet presAssocID="{B78649D5-D71E-47E8-926E-7524E64C42CE}" presName="node" presStyleLbl="node1" presStyleIdx="0" presStyleCnt="11" custScaleX="170047" custScaleY="100585" custRadScaleRad="100794" custRadScaleInc="10083">
        <dgm:presLayoutVars>
          <dgm:bulletEnabled val="1"/>
        </dgm:presLayoutVars>
      </dgm:prSet>
      <dgm:spPr/>
    </dgm:pt>
    <dgm:pt modelId="{81E7D83A-D1FC-46BC-822A-010AA6AF8CE5}" type="pres">
      <dgm:prSet presAssocID="{EBEFC754-0738-472D-9D07-04F4F3262F70}" presName="parTrans" presStyleLbl="sibTrans2D1" presStyleIdx="1" presStyleCnt="11"/>
      <dgm:spPr/>
    </dgm:pt>
    <dgm:pt modelId="{ADE167C6-EEF2-4544-9837-6E324AC99F67}" type="pres">
      <dgm:prSet presAssocID="{EBEFC754-0738-472D-9D07-04F4F3262F70}" presName="connectorText" presStyleLbl="sibTrans2D1" presStyleIdx="1" presStyleCnt="11"/>
      <dgm:spPr/>
    </dgm:pt>
    <dgm:pt modelId="{A0D1B83C-15F8-4F18-8560-6E8505866279}" type="pres">
      <dgm:prSet presAssocID="{AFDFD744-33EB-4DB9-B948-EF7056C90B7B}" presName="node" presStyleLbl="node1" presStyleIdx="1" presStyleCnt="11" custScaleX="141437" custRadScaleRad="99867" custRadScaleInc="17546">
        <dgm:presLayoutVars>
          <dgm:bulletEnabled val="1"/>
        </dgm:presLayoutVars>
      </dgm:prSet>
      <dgm:spPr/>
    </dgm:pt>
    <dgm:pt modelId="{1E32787C-3134-4B8C-A452-F1A14DBAF125}" type="pres">
      <dgm:prSet presAssocID="{35B7F8B1-93E7-4F8A-B5E8-424CC5C5A518}" presName="parTrans" presStyleLbl="sibTrans2D1" presStyleIdx="2" presStyleCnt="11"/>
      <dgm:spPr/>
    </dgm:pt>
    <dgm:pt modelId="{E365BDA8-6AF4-4F2F-91F5-16A3BA297848}" type="pres">
      <dgm:prSet presAssocID="{35B7F8B1-93E7-4F8A-B5E8-424CC5C5A518}" presName="connectorText" presStyleLbl="sibTrans2D1" presStyleIdx="2" presStyleCnt="11"/>
      <dgm:spPr/>
    </dgm:pt>
    <dgm:pt modelId="{5599EBC3-0BE4-4DA1-8EEB-8EC09F527D9D}" type="pres">
      <dgm:prSet presAssocID="{C22D0C86-4995-4D49-9416-CA99AB656CD0}" presName="node" presStyleLbl="node1" presStyleIdx="2" presStyleCnt="11" custScaleX="174860">
        <dgm:presLayoutVars>
          <dgm:bulletEnabled val="1"/>
        </dgm:presLayoutVars>
      </dgm:prSet>
      <dgm:spPr/>
    </dgm:pt>
    <dgm:pt modelId="{967B86D6-D03E-42B3-AE08-2E5AC45CE4B9}" type="pres">
      <dgm:prSet presAssocID="{B1A279FD-600B-4A04-9B86-83A679A33193}" presName="parTrans" presStyleLbl="sibTrans2D1" presStyleIdx="3" presStyleCnt="11"/>
      <dgm:spPr/>
    </dgm:pt>
    <dgm:pt modelId="{0840F7EC-4B7B-431B-A852-9A5CF1A1FC6F}" type="pres">
      <dgm:prSet presAssocID="{B1A279FD-600B-4A04-9B86-83A679A33193}" presName="connectorText" presStyleLbl="sibTrans2D1" presStyleIdx="3" presStyleCnt="11"/>
      <dgm:spPr/>
    </dgm:pt>
    <dgm:pt modelId="{044ED52A-53DE-404D-A728-4E6635F8B4EC}" type="pres">
      <dgm:prSet presAssocID="{72B266E7-9AAF-4B91-94A5-66C7AEBF7955}" presName="node" presStyleLbl="node1" presStyleIdx="3" presStyleCnt="11" custScaleX="146560" custScaleY="128723">
        <dgm:presLayoutVars>
          <dgm:bulletEnabled val="1"/>
        </dgm:presLayoutVars>
      </dgm:prSet>
      <dgm:spPr/>
    </dgm:pt>
    <dgm:pt modelId="{71E62FFD-DF81-40D9-9D6B-C7A75AAB184A}" type="pres">
      <dgm:prSet presAssocID="{9B42D7E8-321E-4B63-8C76-6992BBDAF764}" presName="parTrans" presStyleLbl="sibTrans2D1" presStyleIdx="4" presStyleCnt="11"/>
      <dgm:spPr/>
    </dgm:pt>
    <dgm:pt modelId="{DD775BA3-71F1-4AA4-A607-A5DFECC6F3A6}" type="pres">
      <dgm:prSet presAssocID="{9B42D7E8-321E-4B63-8C76-6992BBDAF764}" presName="connectorText" presStyleLbl="sibTrans2D1" presStyleIdx="4" presStyleCnt="11"/>
      <dgm:spPr/>
    </dgm:pt>
    <dgm:pt modelId="{3EC53BFB-6076-4A2A-B3AC-5CC7F0A1CE96}" type="pres">
      <dgm:prSet presAssocID="{E4F43065-A54E-4AA3-9171-D16C3C07F74F}" presName="node" presStyleLbl="node1" presStyleIdx="4" presStyleCnt="11" custScaleX="136454" custScaleY="118308">
        <dgm:presLayoutVars>
          <dgm:bulletEnabled val="1"/>
        </dgm:presLayoutVars>
      </dgm:prSet>
      <dgm:spPr/>
    </dgm:pt>
    <dgm:pt modelId="{FFE25D14-07C5-4E45-AD64-574C851887E3}" type="pres">
      <dgm:prSet presAssocID="{78169A64-7693-411D-977A-89C26B818C8C}" presName="parTrans" presStyleLbl="sibTrans2D1" presStyleIdx="5" presStyleCnt="11"/>
      <dgm:spPr/>
    </dgm:pt>
    <dgm:pt modelId="{EB07B71C-FBA6-472B-BD2B-1A09AA381D49}" type="pres">
      <dgm:prSet presAssocID="{78169A64-7693-411D-977A-89C26B818C8C}" presName="connectorText" presStyleLbl="sibTrans2D1" presStyleIdx="5" presStyleCnt="11"/>
      <dgm:spPr/>
    </dgm:pt>
    <dgm:pt modelId="{722CE859-81F0-4806-9168-596124449C20}" type="pres">
      <dgm:prSet presAssocID="{48AEED6B-0730-4CF9-BA45-E1371C1FC440}" presName="node" presStyleLbl="node1" presStyleIdx="5" presStyleCnt="11" custScaleX="167936" custScaleY="102662" custRadScaleRad="108448" custRadScaleInc="-14591">
        <dgm:presLayoutVars>
          <dgm:bulletEnabled val="1"/>
        </dgm:presLayoutVars>
      </dgm:prSet>
      <dgm:spPr/>
    </dgm:pt>
    <dgm:pt modelId="{DA09ECF8-0D14-47F7-96C6-2D56386A80E0}" type="pres">
      <dgm:prSet presAssocID="{5ACB8693-8C72-4CAB-9E27-7A6744EE65A0}" presName="parTrans" presStyleLbl="sibTrans2D1" presStyleIdx="6" presStyleCnt="11"/>
      <dgm:spPr/>
    </dgm:pt>
    <dgm:pt modelId="{24D0FF74-9D96-4E49-AC4C-167EE19ACD67}" type="pres">
      <dgm:prSet presAssocID="{5ACB8693-8C72-4CAB-9E27-7A6744EE65A0}" presName="connectorText" presStyleLbl="sibTrans2D1" presStyleIdx="6" presStyleCnt="11"/>
      <dgm:spPr/>
    </dgm:pt>
    <dgm:pt modelId="{C9244767-2C3B-4135-A2B6-A3A8C37B401C}" type="pres">
      <dgm:prSet presAssocID="{16893A1B-534B-4FDE-8A73-A377F3A9970B}" presName="node" presStyleLbl="node1" presStyleIdx="6" presStyleCnt="11" custScaleX="172848" custScaleY="175025">
        <dgm:presLayoutVars>
          <dgm:bulletEnabled val="1"/>
        </dgm:presLayoutVars>
      </dgm:prSet>
      <dgm:spPr/>
    </dgm:pt>
    <dgm:pt modelId="{DF2CE805-0AFD-4438-A7E4-B673F8B91C1C}" type="pres">
      <dgm:prSet presAssocID="{E9B0C9EA-198E-484B-9453-D18737C7922D}" presName="parTrans" presStyleLbl="sibTrans2D1" presStyleIdx="7" presStyleCnt="11"/>
      <dgm:spPr/>
    </dgm:pt>
    <dgm:pt modelId="{386DFBE9-BE17-43D0-85A9-5165BA3FB568}" type="pres">
      <dgm:prSet presAssocID="{E9B0C9EA-198E-484B-9453-D18737C7922D}" presName="connectorText" presStyleLbl="sibTrans2D1" presStyleIdx="7" presStyleCnt="11"/>
      <dgm:spPr/>
    </dgm:pt>
    <dgm:pt modelId="{673F19D7-AA88-4F04-BA37-1995E8D9A316}" type="pres">
      <dgm:prSet presAssocID="{2AB25679-2A0E-44A0-8706-086FCF61317E}" presName="node" presStyleLbl="node1" presStyleIdx="7" presStyleCnt="11" custScaleX="168734" custScaleY="142286" custRadScaleRad="125263" custRadScaleInc="24625">
        <dgm:presLayoutVars>
          <dgm:bulletEnabled val="1"/>
        </dgm:presLayoutVars>
      </dgm:prSet>
      <dgm:spPr/>
    </dgm:pt>
    <dgm:pt modelId="{E872D88A-4367-4BA4-84E6-BD79958890A9}" type="pres">
      <dgm:prSet presAssocID="{94925399-8FFE-4A1C-9629-8C64CF219414}" presName="parTrans" presStyleLbl="sibTrans2D1" presStyleIdx="8" presStyleCnt="11"/>
      <dgm:spPr/>
    </dgm:pt>
    <dgm:pt modelId="{F3615F17-123A-4FD6-AF70-F928E8583852}" type="pres">
      <dgm:prSet presAssocID="{94925399-8FFE-4A1C-9629-8C64CF219414}" presName="connectorText" presStyleLbl="sibTrans2D1" presStyleIdx="8" presStyleCnt="11"/>
      <dgm:spPr/>
    </dgm:pt>
    <dgm:pt modelId="{F2232638-5BDC-4F85-8B4B-9B2198A489EC}" type="pres">
      <dgm:prSet presAssocID="{3B513DC4-A456-40F3-8066-B1E50DD674D2}" presName="node" presStyleLbl="node1" presStyleIdx="8" presStyleCnt="11" custScaleX="195927" custScaleY="130295" custRadScaleRad="113157" custRadScaleInc="3066">
        <dgm:presLayoutVars>
          <dgm:bulletEnabled val="1"/>
        </dgm:presLayoutVars>
      </dgm:prSet>
      <dgm:spPr/>
    </dgm:pt>
    <dgm:pt modelId="{5EFA2E5D-5F13-42E4-83AD-EF2B852C9D42}" type="pres">
      <dgm:prSet presAssocID="{54F35D65-42E6-476E-9AD2-6B8572E3CEB6}" presName="parTrans" presStyleLbl="sibTrans2D1" presStyleIdx="9" presStyleCnt="11"/>
      <dgm:spPr/>
    </dgm:pt>
    <dgm:pt modelId="{602568DB-3C9F-4005-80FA-4A9AC054928A}" type="pres">
      <dgm:prSet presAssocID="{54F35D65-42E6-476E-9AD2-6B8572E3CEB6}" presName="connectorText" presStyleLbl="sibTrans2D1" presStyleIdx="9" presStyleCnt="11"/>
      <dgm:spPr/>
    </dgm:pt>
    <dgm:pt modelId="{1172CC89-D360-4A8A-B1EB-B2405066D669}" type="pres">
      <dgm:prSet presAssocID="{AB36AF97-BAF4-45D5-80A6-CAE2904D2257}" presName="node" presStyleLbl="node1" presStyleIdx="9" presStyleCnt="11" custScaleX="136076" custScaleY="96066" custRadScaleRad="113551" custRadScaleInc="-47365">
        <dgm:presLayoutVars>
          <dgm:bulletEnabled val="1"/>
        </dgm:presLayoutVars>
      </dgm:prSet>
      <dgm:spPr/>
    </dgm:pt>
    <dgm:pt modelId="{9811D576-CE40-4C69-B8BB-8E8F3574255A}" type="pres">
      <dgm:prSet presAssocID="{3F11B1D5-3718-4BEF-A0F2-C39D9B824B39}" presName="parTrans" presStyleLbl="sibTrans2D1" presStyleIdx="10" presStyleCnt="11"/>
      <dgm:spPr/>
    </dgm:pt>
    <dgm:pt modelId="{F167FCEA-D76E-495B-BCCB-C16DA7D7706C}" type="pres">
      <dgm:prSet presAssocID="{3F11B1D5-3718-4BEF-A0F2-C39D9B824B39}" presName="connectorText" presStyleLbl="sibTrans2D1" presStyleIdx="10" presStyleCnt="11"/>
      <dgm:spPr/>
    </dgm:pt>
    <dgm:pt modelId="{F00251D8-0E54-49ED-9C66-416F24731CA1}" type="pres">
      <dgm:prSet presAssocID="{A2CC0D5A-AA15-4DD3-B7D6-9B4E4FB80C6B}" presName="node" presStyleLbl="node1" presStyleIdx="10" presStyleCnt="11" custScaleX="193047" custScaleY="164682" custRadScaleRad="113911" custRadScaleInc="-61459">
        <dgm:presLayoutVars>
          <dgm:bulletEnabled val="1"/>
        </dgm:presLayoutVars>
      </dgm:prSet>
      <dgm:spPr/>
    </dgm:pt>
  </dgm:ptLst>
  <dgm:cxnLst>
    <dgm:cxn modelId="{F58B1300-C15C-4326-87F2-C58F95A68A9C}" srcId="{98AC5C58-0CE5-4E80-90F6-C7FF70A5BB54}" destId="{AFDFD744-33EB-4DB9-B948-EF7056C90B7B}" srcOrd="1" destOrd="0" parTransId="{EBEFC754-0738-472D-9D07-04F4F3262F70}" sibTransId="{DEFA27BF-C7D9-40E8-90B5-F71DB21F9B68}"/>
    <dgm:cxn modelId="{BC8D0008-1B72-4C29-8C40-27C3D5950E8C}" type="presOf" srcId="{AFDFD744-33EB-4DB9-B948-EF7056C90B7B}" destId="{A0D1B83C-15F8-4F18-8560-6E8505866279}" srcOrd="0" destOrd="0" presId="urn:microsoft.com/office/officeart/2005/8/layout/radial5"/>
    <dgm:cxn modelId="{539ACE09-214C-4B77-B05E-4BB6E86B5690}" type="presOf" srcId="{C22D0C86-4995-4D49-9416-CA99AB656CD0}" destId="{5599EBC3-0BE4-4DA1-8EEB-8EC09F527D9D}" srcOrd="0" destOrd="0" presId="urn:microsoft.com/office/officeart/2005/8/layout/radial5"/>
    <dgm:cxn modelId="{31B81310-4719-464C-B6AE-15B267ED765B}" type="presOf" srcId="{78169A64-7693-411D-977A-89C26B818C8C}" destId="{FFE25D14-07C5-4E45-AD64-574C851887E3}" srcOrd="0" destOrd="0" presId="urn:microsoft.com/office/officeart/2005/8/layout/radial5"/>
    <dgm:cxn modelId="{A1362B12-95CB-4AE9-B105-AB6D5C49EF0F}" type="presOf" srcId="{48AEED6B-0730-4CF9-BA45-E1371C1FC440}" destId="{722CE859-81F0-4806-9168-596124449C20}" srcOrd="0" destOrd="0" presId="urn:microsoft.com/office/officeart/2005/8/layout/radial5"/>
    <dgm:cxn modelId="{35380E15-84A9-4158-A3AF-6D8D49AB6445}" type="presOf" srcId="{E9B0C9EA-198E-484B-9453-D18737C7922D}" destId="{386DFBE9-BE17-43D0-85A9-5165BA3FB568}" srcOrd="1" destOrd="0" presId="urn:microsoft.com/office/officeart/2005/8/layout/radial5"/>
    <dgm:cxn modelId="{312E4515-9AD5-4A86-B82E-27C9E81F1F5C}" type="presOf" srcId="{35B7F8B1-93E7-4F8A-B5E8-424CC5C5A518}" destId="{1E32787C-3134-4B8C-A452-F1A14DBAF125}" srcOrd="0" destOrd="0" presId="urn:microsoft.com/office/officeart/2005/8/layout/radial5"/>
    <dgm:cxn modelId="{04F75517-3046-4CA0-9E2C-4E6AEE436C0C}" type="presOf" srcId="{9B42D7E8-321E-4B63-8C76-6992BBDAF764}" destId="{71E62FFD-DF81-40D9-9D6B-C7A75AAB184A}" srcOrd="0" destOrd="0" presId="urn:microsoft.com/office/officeart/2005/8/layout/radial5"/>
    <dgm:cxn modelId="{42CB9817-479C-45EE-9087-F0FC7C027B26}" type="presOf" srcId="{EBEFC754-0738-472D-9D07-04F4F3262F70}" destId="{ADE167C6-EEF2-4544-9837-6E324AC99F67}" srcOrd="1" destOrd="0" presId="urn:microsoft.com/office/officeart/2005/8/layout/radial5"/>
    <dgm:cxn modelId="{51056525-606F-4185-857D-9B96BD909CD0}" srcId="{98AC5C58-0CE5-4E80-90F6-C7FF70A5BB54}" destId="{3B513DC4-A456-40F3-8066-B1E50DD674D2}" srcOrd="8" destOrd="0" parTransId="{94925399-8FFE-4A1C-9629-8C64CF219414}" sibTransId="{75CB3FCE-0791-41F9-8545-7C3F6630CA1D}"/>
    <dgm:cxn modelId="{52C61828-EDAB-465D-A7A3-B3B5CC9BCDFF}" type="presOf" srcId="{3F11B1D5-3718-4BEF-A0F2-C39D9B824B39}" destId="{F167FCEA-D76E-495B-BCCB-C16DA7D7706C}" srcOrd="1" destOrd="0" presId="urn:microsoft.com/office/officeart/2005/8/layout/radial5"/>
    <dgm:cxn modelId="{9F5F912E-CF3B-4A31-BB42-A576D6373160}" srcId="{98AC5C58-0CE5-4E80-90F6-C7FF70A5BB54}" destId="{72B266E7-9AAF-4B91-94A5-66C7AEBF7955}" srcOrd="3" destOrd="0" parTransId="{B1A279FD-600B-4A04-9B86-83A679A33193}" sibTransId="{81B5732B-F28E-413A-800F-C1AD724A18BF}"/>
    <dgm:cxn modelId="{9F068C2F-F77D-4AC9-96E3-2456D9E844C6}" type="presOf" srcId="{11255412-8BC1-4A24-AA05-A43A65AA22BF}" destId="{D6D66829-3507-4240-8483-BDB8D17772D2}" srcOrd="0" destOrd="0" presId="urn:microsoft.com/office/officeart/2005/8/layout/radial5"/>
    <dgm:cxn modelId="{42522634-3CF4-4999-8774-50DFD667F2DB}" srcId="{98AC5C58-0CE5-4E80-90F6-C7FF70A5BB54}" destId="{A2CC0D5A-AA15-4DD3-B7D6-9B4E4FB80C6B}" srcOrd="10" destOrd="0" parTransId="{3F11B1D5-3718-4BEF-A0F2-C39D9B824B39}" sibTransId="{2237712F-2BBA-4F4F-8857-2C286A8E4128}"/>
    <dgm:cxn modelId="{3B09E035-D563-4E66-8E8B-62B6AF780E05}" type="presOf" srcId="{EBEFC754-0738-472D-9D07-04F4F3262F70}" destId="{81E7D83A-D1FC-46BC-822A-010AA6AF8CE5}" srcOrd="0" destOrd="0" presId="urn:microsoft.com/office/officeart/2005/8/layout/radial5"/>
    <dgm:cxn modelId="{5E145462-46FB-4140-B288-A0CB0F734628}" type="presOf" srcId="{3F11B1D5-3718-4BEF-A0F2-C39D9B824B39}" destId="{9811D576-CE40-4C69-B8BB-8E8F3574255A}" srcOrd="0" destOrd="0" presId="urn:microsoft.com/office/officeart/2005/8/layout/radial5"/>
    <dgm:cxn modelId="{F2CEB442-8D8D-442E-8138-8D1EB6D2EB6F}" type="presOf" srcId="{16893A1B-534B-4FDE-8A73-A377F3A9970B}" destId="{C9244767-2C3B-4135-A2B6-A3A8C37B401C}" srcOrd="0" destOrd="0" presId="urn:microsoft.com/office/officeart/2005/8/layout/radial5"/>
    <dgm:cxn modelId="{2761C143-F0E4-4BFF-BB34-46E791A32FF2}" type="presOf" srcId="{11255412-8BC1-4A24-AA05-A43A65AA22BF}" destId="{B72F018B-B1B9-424F-8DC0-6AA0D2A63415}" srcOrd="1" destOrd="0" presId="urn:microsoft.com/office/officeart/2005/8/layout/radial5"/>
    <dgm:cxn modelId="{4FC46467-8328-4D13-BA4B-27DFE966A48E}" type="presOf" srcId="{72B266E7-9AAF-4B91-94A5-66C7AEBF7955}" destId="{044ED52A-53DE-404D-A728-4E6635F8B4EC}" srcOrd="0" destOrd="0" presId="urn:microsoft.com/office/officeart/2005/8/layout/radial5"/>
    <dgm:cxn modelId="{35DFF649-B2F7-4319-BACE-1C176199965E}" srcId="{98AC5C58-0CE5-4E80-90F6-C7FF70A5BB54}" destId="{E4F43065-A54E-4AA3-9171-D16C3C07F74F}" srcOrd="4" destOrd="0" parTransId="{9B42D7E8-321E-4B63-8C76-6992BBDAF764}" sibTransId="{734CEA70-E7B0-4F70-8976-BC9C57C54E80}"/>
    <dgm:cxn modelId="{C605E14A-2BBC-4AD5-86ED-E8E4532436E7}" srcId="{98AC5C58-0CE5-4E80-90F6-C7FF70A5BB54}" destId="{2AB25679-2A0E-44A0-8706-086FCF61317E}" srcOrd="7" destOrd="0" parTransId="{E9B0C9EA-198E-484B-9453-D18737C7922D}" sibTransId="{41E09FDE-4955-491F-A947-6FE84D01F34E}"/>
    <dgm:cxn modelId="{3AABBF4B-7D26-4960-99DF-6F95BDF41F10}" type="presOf" srcId="{2AB25679-2A0E-44A0-8706-086FCF61317E}" destId="{673F19D7-AA88-4F04-BA37-1995E8D9A316}" srcOrd="0" destOrd="0" presId="urn:microsoft.com/office/officeart/2005/8/layout/radial5"/>
    <dgm:cxn modelId="{66BBC04E-3CB1-4900-8729-0585E75BA4F5}" srcId="{98AC5C58-0CE5-4E80-90F6-C7FF70A5BB54}" destId="{48AEED6B-0730-4CF9-BA45-E1371C1FC440}" srcOrd="5" destOrd="0" parTransId="{78169A64-7693-411D-977A-89C26B818C8C}" sibTransId="{3208406D-4EC8-462C-8DA7-948DE05F6376}"/>
    <dgm:cxn modelId="{5AD7A051-1BE2-4436-929A-C20837AB86CF}" srcId="{2133103F-2A47-4F35-8614-4AF7CA9E9CBB}" destId="{98AC5C58-0CE5-4E80-90F6-C7FF70A5BB54}" srcOrd="0" destOrd="0" parTransId="{6BFB7115-E954-4EB6-96E0-4866B6378F9D}" sibTransId="{613A92FE-73E5-4266-B5F8-96275F4B3D11}"/>
    <dgm:cxn modelId="{ACE41453-C559-4223-A7BB-90990FEB54B1}" type="presOf" srcId="{78169A64-7693-411D-977A-89C26B818C8C}" destId="{EB07B71C-FBA6-472B-BD2B-1A09AA381D49}" srcOrd="1" destOrd="0" presId="urn:microsoft.com/office/officeart/2005/8/layout/radial5"/>
    <dgm:cxn modelId="{D9EAE276-C703-49D2-9BB0-A16939F4839F}" type="presOf" srcId="{A2CC0D5A-AA15-4DD3-B7D6-9B4E4FB80C6B}" destId="{F00251D8-0E54-49ED-9C66-416F24731CA1}" srcOrd="0" destOrd="0" presId="urn:microsoft.com/office/officeart/2005/8/layout/radial5"/>
    <dgm:cxn modelId="{9E0BA858-DB8F-41AA-807C-489B309B73A7}" type="presOf" srcId="{94925399-8FFE-4A1C-9629-8C64CF219414}" destId="{F3615F17-123A-4FD6-AF70-F928E8583852}" srcOrd="1" destOrd="0" presId="urn:microsoft.com/office/officeart/2005/8/layout/radial5"/>
    <dgm:cxn modelId="{F9CDE25A-EFD1-40EF-A52B-87044B0CA736}" type="presOf" srcId="{E4F43065-A54E-4AA3-9171-D16C3C07F74F}" destId="{3EC53BFB-6076-4A2A-B3AC-5CC7F0A1CE96}" srcOrd="0" destOrd="0" presId="urn:microsoft.com/office/officeart/2005/8/layout/radial5"/>
    <dgm:cxn modelId="{8D9A4F7C-6446-4F13-A322-3468D53E62D0}" type="presOf" srcId="{B1A279FD-600B-4A04-9B86-83A679A33193}" destId="{967B86D6-D03E-42B3-AE08-2E5AC45CE4B9}" srcOrd="0" destOrd="0" presId="urn:microsoft.com/office/officeart/2005/8/layout/radial5"/>
    <dgm:cxn modelId="{382CA283-BD36-46E6-A0B5-C5D9BC9FBCD5}" type="presOf" srcId="{98AC5C58-0CE5-4E80-90F6-C7FF70A5BB54}" destId="{E2B885A3-279C-4B3D-87C4-857027504DE7}" srcOrd="0" destOrd="0" presId="urn:microsoft.com/office/officeart/2005/8/layout/radial5"/>
    <dgm:cxn modelId="{83F79A84-517D-4B29-B473-9A7581F27C14}" srcId="{98AC5C58-0CE5-4E80-90F6-C7FF70A5BB54}" destId="{AB36AF97-BAF4-45D5-80A6-CAE2904D2257}" srcOrd="9" destOrd="0" parTransId="{54F35D65-42E6-476E-9AD2-6B8572E3CEB6}" sibTransId="{874ACFE0-0D8B-4C8B-9E0A-E008A8EFC187}"/>
    <dgm:cxn modelId="{3B0A1893-7462-4079-BF18-DB8729CDFCE0}" type="presOf" srcId="{3B513DC4-A456-40F3-8066-B1E50DD674D2}" destId="{F2232638-5BDC-4F85-8B4B-9B2198A489EC}" srcOrd="0" destOrd="0" presId="urn:microsoft.com/office/officeart/2005/8/layout/radial5"/>
    <dgm:cxn modelId="{C8ADA7A1-05C1-4498-B192-77F346A6065F}" type="presOf" srcId="{E9B0C9EA-198E-484B-9453-D18737C7922D}" destId="{DF2CE805-0AFD-4438-A7E4-B673F8B91C1C}" srcOrd="0" destOrd="0" presId="urn:microsoft.com/office/officeart/2005/8/layout/radial5"/>
    <dgm:cxn modelId="{8AFBA0AF-859E-4FBB-ABDA-888FB9A90A96}" type="presOf" srcId="{94925399-8FFE-4A1C-9629-8C64CF219414}" destId="{E872D88A-4367-4BA4-84E6-BD79958890A9}" srcOrd="0" destOrd="0" presId="urn:microsoft.com/office/officeart/2005/8/layout/radial5"/>
    <dgm:cxn modelId="{BD0D61B0-916E-49F4-95D6-2001AA2443AE}" srcId="{98AC5C58-0CE5-4E80-90F6-C7FF70A5BB54}" destId="{C22D0C86-4995-4D49-9416-CA99AB656CD0}" srcOrd="2" destOrd="0" parTransId="{35B7F8B1-93E7-4F8A-B5E8-424CC5C5A518}" sibTransId="{DA2122EA-B99D-4C0D-BDD7-63CD7CA70540}"/>
    <dgm:cxn modelId="{9344B7B0-5556-4BBD-B3F1-D3F515327846}" srcId="{98AC5C58-0CE5-4E80-90F6-C7FF70A5BB54}" destId="{16893A1B-534B-4FDE-8A73-A377F3A9970B}" srcOrd="6" destOrd="0" parTransId="{5ACB8693-8C72-4CAB-9E27-7A6744EE65A0}" sibTransId="{71BFA7D3-6EAA-4B36-A296-5CABB1D4C11A}"/>
    <dgm:cxn modelId="{CC9BC1B2-CC6D-492F-879A-70198C2F7D99}" type="presOf" srcId="{9B42D7E8-321E-4B63-8C76-6992BBDAF764}" destId="{DD775BA3-71F1-4AA4-A607-A5DFECC6F3A6}" srcOrd="1" destOrd="0" presId="urn:microsoft.com/office/officeart/2005/8/layout/radial5"/>
    <dgm:cxn modelId="{56303FB6-2E41-452B-A7BD-E4833425AF89}" type="presOf" srcId="{54F35D65-42E6-476E-9AD2-6B8572E3CEB6}" destId="{602568DB-3C9F-4005-80FA-4A9AC054928A}" srcOrd="1" destOrd="0" presId="urn:microsoft.com/office/officeart/2005/8/layout/radial5"/>
    <dgm:cxn modelId="{2CB057BC-4B62-4181-A05B-0EABCD495620}" type="presOf" srcId="{2133103F-2A47-4F35-8614-4AF7CA9E9CBB}" destId="{F7DF19F3-71B9-4DB4-B654-C3F70FD698F5}" srcOrd="0" destOrd="0" presId="urn:microsoft.com/office/officeart/2005/8/layout/radial5"/>
    <dgm:cxn modelId="{EF14D1CA-8939-47F0-9A9C-A680C7BC7CD3}" type="presOf" srcId="{5ACB8693-8C72-4CAB-9E27-7A6744EE65A0}" destId="{DA09ECF8-0D14-47F7-96C6-2D56386A80E0}" srcOrd="0" destOrd="0" presId="urn:microsoft.com/office/officeart/2005/8/layout/radial5"/>
    <dgm:cxn modelId="{792B7DD1-E30C-437D-871C-08E9B1610C22}" srcId="{98AC5C58-0CE5-4E80-90F6-C7FF70A5BB54}" destId="{B78649D5-D71E-47E8-926E-7524E64C42CE}" srcOrd="0" destOrd="0" parTransId="{11255412-8BC1-4A24-AA05-A43A65AA22BF}" sibTransId="{3C027F0F-FB89-45C0-BAFA-BFC3E42F8E51}"/>
    <dgm:cxn modelId="{EEF44DD4-CD02-4C3B-BFDE-952D72F60A31}" type="presOf" srcId="{54F35D65-42E6-476E-9AD2-6B8572E3CEB6}" destId="{5EFA2E5D-5F13-42E4-83AD-EF2B852C9D42}" srcOrd="0" destOrd="0" presId="urn:microsoft.com/office/officeart/2005/8/layout/radial5"/>
    <dgm:cxn modelId="{5B5400D7-C6EA-448A-B003-D51C599399FD}" type="presOf" srcId="{35B7F8B1-93E7-4F8A-B5E8-424CC5C5A518}" destId="{E365BDA8-6AF4-4F2F-91F5-16A3BA297848}" srcOrd="1" destOrd="0" presId="urn:microsoft.com/office/officeart/2005/8/layout/radial5"/>
    <dgm:cxn modelId="{5EBEE9DD-B129-4E79-9057-3545B8D43875}" type="presOf" srcId="{B78649D5-D71E-47E8-926E-7524E64C42CE}" destId="{5EAB6FFB-9085-4A26-A637-EA7DAD6D7731}" srcOrd="0" destOrd="0" presId="urn:microsoft.com/office/officeart/2005/8/layout/radial5"/>
    <dgm:cxn modelId="{856E25E1-8A78-4158-9210-298DFB345491}" type="presOf" srcId="{B1A279FD-600B-4A04-9B86-83A679A33193}" destId="{0840F7EC-4B7B-431B-A852-9A5CF1A1FC6F}" srcOrd="1" destOrd="0" presId="urn:microsoft.com/office/officeart/2005/8/layout/radial5"/>
    <dgm:cxn modelId="{06234DE8-3246-4578-AAAC-3C57708A9131}" type="presOf" srcId="{AB36AF97-BAF4-45D5-80A6-CAE2904D2257}" destId="{1172CC89-D360-4A8A-B1EB-B2405066D669}" srcOrd="0" destOrd="0" presId="urn:microsoft.com/office/officeart/2005/8/layout/radial5"/>
    <dgm:cxn modelId="{93FA6AF9-81C6-47B3-817B-F8E765C5199D}" type="presOf" srcId="{5ACB8693-8C72-4CAB-9E27-7A6744EE65A0}" destId="{24D0FF74-9D96-4E49-AC4C-167EE19ACD67}" srcOrd="1" destOrd="0" presId="urn:microsoft.com/office/officeart/2005/8/layout/radial5"/>
    <dgm:cxn modelId="{2E40165F-F5CA-4EED-8B16-88731AF7A4EF}" type="presParOf" srcId="{F7DF19F3-71B9-4DB4-B654-C3F70FD698F5}" destId="{E2B885A3-279C-4B3D-87C4-857027504DE7}" srcOrd="0" destOrd="0" presId="urn:microsoft.com/office/officeart/2005/8/layout/radial5"/>
    <dgm:cxn modelId="{CBE2F092-E797-4552-90B4-78626AED0D53}" type="presParOf" srcId="{F7DF19F3-71B9-4DB4-B654-C3F70FD698F5}" destId="{D6D66829-3507-4240-8483-BDB8D17772D2}" srcOrd="1" destOrd="0" presId="urn:microsoft.com/office/officeart/2005/8/layout/radial5"/>
    <dgm:cxn modelId="{46BE4FFD-171B-4690-9936-AFFCC0EDA64F}" type="presParOf" srcId="{D6D66829-3507-4240-8483-BDB8D17772D2}" destId="{B72F018B-B1B9-424F-8DC0-6AA0D2A63415}" srcOrd="0" destOrd="0" presId="urn:microsoft.com/office/officeart/2005/8/layout/radial5"/>
    <dgm:cxn modelId="{486CBF0A-5597-4B4A-9A34-5F64D72587F6}" type="presParOf" srcId="{F7DF19F3-71B9-4DB4-B654-C3F70FD698F5}" destId="{5EAB6FFB-9085-4A26-A637-EA7DAD6D7731}" srcOrd="2" destOrd="0" presId="urn:microsoft.com/office/officeart/2005/8/layout/radial5"/>
    <dgm:cxn modelId="{6A3FCE3A-E309-4561-AFFC-8EA507E04FA0}" type="presParOf" srcId="{F7DF19F3-71B9-4DB4-B654-C3F70FD698F5}" destId="{81E7D83A-D1FC-46BC-822A-010AA6AF8CE5}" srcOrd="3" destOrd="0" presId="urn:microsoft.com/office/officeart/2005/8/layout/radial5"/>
    <dgm:cxn modelId="{73D19C7E-0A18-4A6F-9CA8-8AEDAF57A88F}" type="presParOf" srcId="{81E7D83A-D1FC-46BC-822A-010AA6AF8CE5}" destId="{ADE167C6-EEF2-4544-9837-6E324AC99F67}" srcOrd="0" destOrd="0" presId="urn:microsoft.com/office/officeart/2005/8/layout/radial5"/>
    <dgm:cxn modelId="{37B21612-5706-40F4-8909-503CB86B7B11}" type="presParOf" srcId="{F7DF19F3-71B9-4DB4-B654-C3F70FD698F5}" destId="{A0D1B83C-15F8-4F18-8560-6E8505866279}" srcOrd="4" destOrd="0" presId="urn:microsoft.com/office/officeart/2005/8/layout/radial5"/>
    <dgm:cxn modelId="{1A53028C-3504-4844-ABEF-6A3AE474E290}" type="presParOf" srcId="{F7DF19F3-71B9-4DB4-B654-C3F70FD698F5}" destId="{1E32787C-3134-4B8C-A452-F1A14DBAF125}" srcOrd="5" destOrd="0" presId="urn:microsoft.com/office/officeart/2005/8/layout/radial5"/>
    <dgm:cxn modelId="{718BBA73-426B-4C48-98A3-E56FFC33A188}" type="presParOf" srcId="{1E32787C-3134-4B8C-A452-F1A14DBAF125}" destId="{E365BDA8-6AF4-4F2F-91F5-16A3BA297848}" srcOrd="0" destOrd="0" presId="urn:microsoft.com/office/officeart/2005/8/layout/radial5"/>
    <dgm:cxn modelId="{34CDC431-DD27-4FE1-83C4-CA8A0BE6307C}" type="presParOf" srcId="{F7DF19F3-71B9-4DB4-B654-C3F70FD698F5}" destId="{5599EBC3-0BE4-4DA1-8EEB-8EC09F527D9D}" srcOrd="6" destOrd="0" presId="urn:microsoft.com/office/officeart/2005/8/layout/radial5"/>
    <dgm:cxn modelId="{5609751B-83B3-4EE6-B8DD-2239751ABCD8}" type="presParOf" srcId="{F7DF19F3-71B9-4DB4-B654-C3F70FD698F5}" destId="{967B86D6-D03E-42B3-AE08-2E5AC45CE4B9}" srcOrd="7" destOrd="0" presId="urn:microsoft.com/office/officeart/2005/8/layout/radial5"/>
    <dgm:cxn modelId="{AB8125B6-3846-4C66-9716-0B546FDD3BD1}" type="presParOf" srcId="{967B86D6-D03E-42B3-AE08-2E5AC45CE4B9}" destId="{0840F7EC-4B7B-431B-A852-9A5CF1A1FC6F}" srcOrd="0" destOrd="0" presId="urn:microsoft.com/office/officeart/2005/8/layout/radial5"/>
    <dgm:cxn modelId="{AE0A269A-5753-4B57-B90F-641D8133E921}" type="presParOf" srcId="{F7DF19F3-71B9-4DB4-B654-C3F70FD698F5}" destId="{044ED52A-53DE-404D-A728-4E6635F8B4EC}" srcOrd="8" destOrd="0" presId="urn:microsoft.com/office/officeart/2005/8/layout/radial5"/>
    <dgm:cxn modelId="{1BAA3BB7-17B7-42BE-AD8A-5E2B66B9648F}" type="presParOf" srcId="{F7DF19F3-71B9-4DB4-B654-C3F70FD698F5}" destId="{71E62FFD-DF81-40D9-9D6B-C7A75AAB184A}" srcOrd="9" destOrd="0" presId="urn:microsoft.com/office/officeart/2005/8/layout/radial5"/>
    <dgm:cxn modelId="{80F094C4-C1F4-4C7C-9C4A-E3C82E19F6CC}" type="presParOf" srcId="{71E62FFD-DF81-40D9-9D6B-C7A75AAB184A}" destId="{DD775BA3-71F1-4AA4-A607-A5DFECC6F3A6}" srcOrd="0" destOrd="0" presId="urn:microsoft.com/office/officeart/2005/8/layout/radial5"/>
    <dgm:cxn modelId="{C458C09F-3F4A-4371-B537-FEB1E631AA11}" type="presParOf" srcId="{F7DF19F3-71B9-4DB4-B654-C3F70FD698F5}" destId="{3EC53BFB-6076-4A2A-B3AC-5CC7F0A1CE96}" srcOrd="10" destOrd="0" presId="urn:microsoft.com/office/officeart/2005/8/layout/radial5"/>
    <dgm:cxn modelId="{5AF32B13-CD24-4F27-BBDD-1A532B813395}" type="presParOf" srcId="{F7DF19F3-71B9-4DB4-B654-C3F70FD698F5}" destId="{FFE25D14-07C5-4E45-AD64-574C851887E3}" srcOrd="11" destOrd="0" presId="urn:microsoft.com/office/officeart/2005/8/layout/radial5"/>
    <dgm:cxn modelId="{F00320F8-2CCA-44C6-8A1A-D9D3F8F0C680}" type="presParOf" srcId="{FFE25D14-07C5-4E45-AD64-574C851887E3}" destId="{EB07B71C-FBA6-472B-BD2B-1A09AA381D49}" srcOrd="0" destOrd="0" presId="urn:microsoft.com/office/officeart/2005/8/layout/radial5"/>
    <dgm:cxn modelId="{0091408A-3385-44C8-824A-B0002AE80826}" type="presParOf" srcId="{F7DF19F3-71B9-4DB4-B654-C3F70FD698F5}" destId="{722CE859-81F0-4806-9168-596124449C20}" srcOrd="12" destOrd="0" presId="urn:microsoft.com/office/officeart/2005/8/layout/radial5"/>
    <dgm:cxn modelId="{286B2057-CFC4-4EAE-97E1-756E66834D78}" type="presParOf" srcId="{F7DF19F3-71B9-4DB4-B654-C3F70FD698F5}" destId="{DA09ECF8-0D14-47F7-96C6-2D56386A80E0}" srcOrd="13" destOrd="0" presId="urn:microsoft.com/office/officeart/2005/8/layout/radial5"/>
    <dgm:cxn modelId="{29DE49CE-8E12-47A0-B462-ACD29F31ED1D}" type="presParOf" srcId="{DA09ECF8-0D14-47F7-96C6-2D56386A80E0}" destId="{24D0FF74-9D96-4E49-AC4C-167EE19ACD67}" srcOrd="0" destOrd="0" presId="urn:microsoft.com/office/officeart/2005/8/layout/radial5"/>
    <dgm:cxn modelId="{1C2416D3-D966-4973-B476-D1F4F812789D}" type="presParOf" srcId="{F7DF19F3-71B9-4DB4-B654-C3F70FD698F5}" destId="{C9244767-2C3B-4135-A2B6-A3A8C37B401C}" srcOrd="14" destOrd="0" presId="urn:microsoft.com/office/officeart/2005/8/layout/radial5"/>
    <dgm:cxn modelId="{ABC70D8D-9C6B-4A44-A55C-FBAC9EA72D7F}" type="presParOf" srcId="{F7DF19F3-71B9-4DB4-B654-C3F70FD698F5}" destId="{DF2CE805-0AFD-4438-A7E4-B673F8B91C1C}" srcOrd="15" destOrd="0" presId="urn:microsoft.com/office/officeart/2005/8/layout/radial5"/>
    <dgm:cxn modelId="{91C80F10-CE14-4341-8FFB-67B0BF85AE3A}" type="presParOf" srcId="{DF2CE805-0AFD-4438-A7E4-B673F8B91C1C}" destId="{386DFBE9-BE17-43D0-85A9-5165BA3FB568}" srcOrd="0" destOrd="0" presId="urn:microsoft.com/office/officeart/2005/8/layout/radial5"/>
    <dgm:cxn modelId="{F7B94F6B-C559-4E12-B5C4-9B141E1C27C3}" type="presParOf" srcId="{F7DF19F3-71B9-4DB4-B654-C3F70FD698F5}" destId="{673F19D7-AA88-4F04-BA37-1995E8D9A316}" srcOrd="16" destOrd="0" presId="urn:microsoft.com/office/officeart/2005/8/layout/radial5"/>
    <dgm:cxn modelId="{421D448F-E2B4-444B-B435-DDD922A8F344}" type="presParOf" srcId="{F7DF19F3-71B9-4DB4-B654-C3F70FD698F5}" destId="{E872D88A-4367-4BA4-84E6-BD79958890A9}" srcOrd="17" destOrd="0" presId="urn:microsoft.com/office/officeart/2005/8/layout/radial5"/>
    <dgm:cxn modelId="{037964CA-6A0F-4411-A7D9-54830818DC86}" type="presParOf" srcId="{E872D88A-4367-4BA4-84E6-BD79958890A9}" destId="{F3615F17-123A-4FD6-AF70-F928E8583852}" srcOrd="0" destOrd="0" presId="urn:microsoft.com/office/officeart/2005/8/layout/radial5"/>
    <dgm:cxn modelId="{C6DBEB06-01A1-4277-BD5B-438D8DEB08B1}" type="presParOf" srcId="{F7DF19F3-71B9-4DB4-B654-C3F70FD698F5}" destId="{F2232638-5BDC-4F85-8B4B-9B2198A489EC}" srcOrd="18" destOrd="0" presId="urn:microsoft.com/office/officeart/2005/8/layout/radial5"/>
    <dgm:cxn modelId="{9BB2FED0-A954-45A3-8B7F-538C1E7E5899}" type="presParOf" srcId="{F7DF19F3-71B9-4DB4-B654-C3F70FD698F5}" destId="{5EFA2E5D-5F13-42E4-83AD-EF2B852C9D42}" srcOrd="19" destOrd="0" presId="urn:microsoft.com/office/officeart/2005/8/layout/radial5"/>
    <dgm:cxn modelId="{C0F83EDB-C60F-4D3F-A773-A4C58C2FB843}" type="presParOf" srcId="{5EFA2E5D-5F13-42E4-83AD-EF2B852C9D42}" destId="{602568DB-3C9F-4005-80FA-4A9AC054928A}" srcOrd="0" destOrd="0" presId="urn:microsoft.com/office/officeart/2005/8/layout/radial5"/>
    <dgm:cxn modelId="{A87174FD-600D-4341-8BCA-20EDBF0CEF69}" type="presParOf" srcId="{F7DF19F3-71B9-4DB4-B654-C3F70FD698F5}" destId="{1172CC89-D360-4A8A-B1EB-B2405066D669}" srcOrd="20" destOrd="0" presId="urn:microsoft.com/office/officeart/2005/8/layout/radial5"/>
    <dgm:cxn modelId="{2AE30209-4467-470B-B7D3-AD7C442AA09C}" type="presParOf" srcId="{F7DF19F3-71B9-4DB4-B654-C3F70FD698F5}" destId="{9811D576-CE40-4C69-B8BB-8E8F3574255A}" srcOrd="21" destOrd="0" presId="urn:microsoft.com/office/officeart/2005/8/layout/radial5"/>
    <dgm:cxn modelId="{7A2F2878-0C68-4B1F-BEDA-944C0655EA89}" type="presParOf" srcId="{9811D576-CE40-4C69-B8BB-8E8F3574255A}" destId="{F167FCEA-D76E-495B-BCCB-C16DA7D7706C}" srcOrd="0" destOrd="0" presId="urn:microsoft.com/office/officeart/2005/8/layout/radial5"/>
    <dgm:cxn modelId="{499444B7-7A77-49D1-9621-C2B2F23F08CC}" type="presParOf" srcId="{F7DF19F3-71B9-4DB4-B654-C3F70FD698F5}" destId="{F00251D8-0E54-49ED-9C66-416F24731CA1}" srcOrd="2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E19E0A-D1D0-4159-BBFF-F5336267DE68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5AC3B3-A405-49ED-813C-5F5E3B28BF47}">
      <dgm:prSet phldrT="[Текст]"/>
      <dgm:spPr/>
      <dgm:t>
        <a:bodyPr/>
        <a:lstStyle/>
        <a:p>
          <a:r>
            <a:rPr lang="kk-KZ" dirty="0">
              <a:solidFill>
                <a:srgbClr val="FFFF00"/>
              </a:solidFill>
            </a:rPr>
            <a:t>Элементтері</a:t>
          </a:r>
          <a:endParaRPr lang="ru-RU" dirty="0">
            <a:solidFill>
              <a:srgbClr val="FFFF00"/>
            </a:solidFill>
          </a:endParaRPr>
        </a:p>
      </dgm:t>
    </dgm:pt>
    <dgm:pt modelId="{B587BBD5-E5EC-4AD4-87BB-B123CA71593B}" type="parTrans" cxnId="{FEDAF4BB-1D6C-4552-960E-C4A7C0274494}">
      <dgm:prSet/>
      <dgm:spPr/>
      <dgm:t>
        <a:bodyPr/>
        <a:lstStyle/>
        <a:p>
          <a:endParaRPr lang="ru-RU"/>
        </a:p>
      </dgm:t>
    </dgm:pt>
    <dgm:pt modelId="{90E2A573-17E7-45BA-A2BE-B505FBA16126}" type="sibTrans" cxnId="{FEDAF4BB-1D6C-4552-960E-C4A7C0274494}">
      <dgm:prSet/>
      <dgm:spPr/>
      <dgm:t>
        <a:bodyPr/>
        <a:lstStyle/>
        <a:p>
          <a:endParaRPr lang="ru-RU"/>
        </a:p>
      </dgm:t>
    </dgm:pt>
    <dgm:pt modelId="{1E20D237-7C1B-4567-9096-AD1746C4CD6A}">
      <dgm:prSet phldrT="[Текст]" custT="1"/>
      <dgm:spPr/>
      <dgm:t>
        <a:bodyPr/>
        <a:lstStyle/>
        <a:p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субъектлері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тұлғалар</a:t>
          </a:r>
          <a:r>
            <a: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solidFill>
              <a:schemeClr val="bg1"/>
            </a:solidFill>
          </a:endParaRPr>
        </a:p>
      </dgm:t>
    </dgm:pt>
    <dgm:pt modelId="{2CB7BA9A-1914-4BC0-BDE9-43E64D68DCF8}" type="parTrans" cxnId="{C9097F3A-EE58-4432-B416-0CA125A855E8}">
      <dgm:prSet/>
      <dgm:spPr/>
      <dgm:t>
        <a:bodyPr/>
        <a:lstStyle/>
        <a:p>
          <a:endParaRPr lang="ru-RU"/>
        </a:p>
      </dgm:t>
    </dgm:pt>
    <dgm:pt modelId="{F0216A5D-0190-4BFA-AB97-534EC95EA003}" type="sibTrans" cxnId="{C9097F3A-EE58-4432-B416-0CA125A855E8}">
      <dgm:prSet/>
      <dgm:spPr/>
      <dgm:t>
        <a:bodyPr/>
        <a:lstStyle/>
        <a:p>
          <a:endParaRPr lang="ru-RU"/>
        </a:p>
      </dgm:t>
    </dgm:pt>
    <dgm:pt modelId="{6224779A-027B-428B-AE81-89677FCD32A5}">
      <dgm:prSet phldrT="[Текст]" custT="1"/>
      <dgm:spPr/>
      <dgm:t>
        <a:bodyPr/>
        <a:lstStyle/>
        <a:p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объектісі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табыс</a:t>
          </a:r>
          <a:endParaRPr lang="ru-RU" sz="2000" dirty="0"/>
        </a:p>
      </dgm:t>
    </dgm:pt>
    <dgm:pt modelId="{663EDD8D-8799-4390-9F70-86B543F7AD9C}" type="parTrans" cxnId="{5E74696D-40D3-403A-BC8C-6C3287F27F14}">
      <dgm:prSet/>
      <dgm:spPr/>
      <dgm:t>
        <a:bodyPr/>
        <a:lstStyle/>
        <a:p>
          <a:endParaRPr lang="ru-RU"/>
        </a:p>
      </dgm:t>
    </dgm:pt>
    <dgm:pt modelId="{E308BA21-6F0D-4F3F-B613-3787CDD9DF02}" type="sibTrans" cxnId="{5E74696D-40D3-403A-BC8C-6C3287F27F14}">
      <dgm:prSet/>
      <dgm:spPr/>
      <dgm:t>
        <a:bodyPr/>
        <a:lstStyle/>
        <a:p>
          <a:endParaRPr lang="ru-RU"/>
        </a:p>
      </dgm:t>
    </dgm:pt>
    <dgm:pt modelId="{0333CF34-E611-4D72-8BDC-61299C45DB1A}">
      <dgm:prSet phldrT="[Текст]" custT="1"/>
      <dgm:spPr/>
      <dgm:t>
        <a:bodyPr/>
        <a:lstStyle/>
        <a:p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ставкасы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мөлшері</a:t>
          </a:r>
          <a:endParaRPr lang="ru-RU" sz="2000" dirty="0"/>
        </a:p>
      </dgm:t>
    </dgm:pt>
    <dgm:pt modelId="{E9435F34-EBC7-4087-A228-43F2F3DDFE92}" type="parTrans" cxnId="{63E44609-6698-4B5A-9489-6CEB861D1EA9}">
      <dgm:prSet/>
      <dgm:spPr/>
      <dgm:t>
        <a:bodyPr/>
        <a:lstStyle/>
        <a:p>
          <a:endParaRPr lang="ru-RU"/>
        </a:p>
      </dgm:t>
    </dgm:pt>
    <dgm:pt modelId="{11B4AC16-7479-4443-98D5-29CD828201C4}" type="sibTrans" cxnId="{63E44609-6698-4B5A-9489-6CEB861D1EA9}">
      <dgm:prSet/>
      <dgm:spPr/>
      <dgm:t>
        <a:bodyPr/>
        <a:lstStyle/>
        <a:p>
          <a:endParaRPr lang="ru-RU"/>
        </a:p>
      </dgm:t>
    </dgm:pt>
    <dgm:pt modelId="{4C588630-0A31-470E-A167-7224D305F9B9}">
      <dgm:prSet custT="1"/>
      <dgm:spPr/>
      <dgm:t>
        <a:bodyPr/>
        <a:lstStyle/>
        <a:p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оклады - 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объектісінен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төлейтін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сомасы</a:t>
          </a:r>
          <a:endParaRPr lang="ru-RU" sz="2000" dirty="0"/>
        </a:p>
      </dgm:t>
    </dgm:pt>
    <dgm:pt modelId="{5F0D4219-C4D0-409F-BA2B-DB5BC7C4A413}" type="parTrans" cxnId="{BDA421B4-3680-4E65-81A2-82444021B633}">
      <dgm:prSet/>
      <dgm:spPr/>
      <dgm:t>
        <a:bodyPr/>
        <a:lstStyle/>
        <a:p>
          <a:endParaRPr lang="ru-RU"/>
        </a:p>
      </dgm:t>
    </dgm:pt>
    <dgm:pt modelId="{0F4F89EF-0260-4888-85D5-C156C73D1C75}" type="sibTrans" cxnId="{BDA421B4-3680-4E65-81A2-82444021B633}">
      <dgm:prSet/>
      <dgm:spPr/>
      <dgm:t>
        <a:bodyPr/>
        <a:lstStyle/>
        <a:p>
          <a:endParaRPr lang="ru-RU"/>
        </a:p>
      </dgm:t>
    </dgm:pt>
    <dgm:pt modelId="{A7365D4D-5B12-4701-AFE1-5CF0FB22614E}">
      <dgm:prSet custT="1"/>
      <dgm:spPr/>
      <dgm:t>
        <a:bodyPr/>
        <a:lstStyle/>
        <a:p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көзі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салынатын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табыс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/>
        </a:p>
      </dgm:t>
    </dgm:pt>
    <dgm:pt modelId="{DE33A891-0AF1-490C-B922-EB5B47B66A55}" type="parTrans" cxnId="{CB08A79C-B87B-46E6-96E1-14F97D9072FD}">
      <dgm:prSet/>
      <dgm:spPr/>
      <dgm:t>
        <a:bodyPr/>
        <a:lstStyle/>
        <a:p>
          <a:endParaRPr lang="ru-RU"/>
        </a:p>
      </dgm:t>
    </dgm:pt>
    <dgm:pt modelId="{8921290B-6C10-4D60-A8B4-5DEA5FCDF196}" type="sibTrans" cxnId="{CB08A79C-B87B-46E6-96E1-14F97D9072FD}">
      <dgm:prSet/>
      <dgm:spPr/>
      <dgm:t>
        <a:bodyPr/>
        <a:lstStyle/>
        <a:p>
          <a:endParaRPr lang="ru-RU"/>
        </a:p>
      </dgm:t>
    </dgm:pt>
    <dgm:pt modelId="{D767A3D7-DAE3-401F-B82E-8B82DDF4CA23}">
      <dgm:prSet custT="1"/>
      <dgm:spPr/>
      <dgm:t>
        <a:bodyPr/>
        <a:lstStyle/>
        <a:p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төлеу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мерзімі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төленетін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уақыт</a:t>
          </a:r>
          <a:endParaRPr lang="ru-RU" sz="2000" dirty="0"/>
        </a:p>
      </dgm:t>
    </dgm:pt>
    <dgm:pt modelId="{80696E50-919A-4A41-ACF3-7AEA48015BEE}" type="parTrans" cxnId="{B54C8844-FF22-424E-8D84-C16624265F0C}">
      <dgm:prSet/>
      <dgm:spPr/>
      <dgm:t>
        <a:bodyPr/>
        <a:lstStyle/>
        <a:p>
          <a:endParaRPr lang="ru-RU"/>
        </a:p>
      </dgm:t>
    </dgm:pt>
    <dgm:pt modelId="{379DC9DF-8066-4305-BA79-482AC6C26FBC}" type="sibTrans" cxnId="{B54C8844-FF22-424E-8D84-C16624265F0C}">
      <dgm:prSet/>
      <dgm:spPr/>
      <dgm:t>
        <a:bodyPr/>
        <a:lstStyle/>
        <a:p>
          <a:endParaRPr lang="ru-RU"/>
        </a:p>
      </dgm:t>
    </dgm:pt>
    <dgm:pt modelId="{F842E84C-4CEB-471D-8F95-0A1D7CD60AA3}">
      <dgm:prSet custT="1"/>
      <dgm:spPr/>
      <dgm:t>
        <a:bodyPr/>
        <a:lstStyle/>
        <a:p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жеңілдіктері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b="0" i="0" dirty="0" err="1"/>
            <a:t>біртіндеп</a:t>
          </a:r>
          <a:r>
            <a:rPr lang="ru-RU" sz="2000" b="0" i="0" dirty="0"/>
            <a:t> / </a:t>
          </a:r>
          <a:r>
            <a:rPr lang="ru-RU" sz="2000" b="0" i="0" dirty="0" err="1"/>
            <a:t>толықтай</a:t>
          </a:r>
          <a:r>
            <a:rPr lang="ru-RU" sz="2000" b="0" i="0" dirty="0"/>
            <a:t> </a:t>
          </a:r>
          <a:r>
            <a:rPr lang="ru-RU" sz="2000" b="0" i="0" dirty="0" err="1"/>
            <a:t>босату</a:t>
          </a:r>
          <a:r>
            <a:rPr lang="ru-RU" sz="2000" b="0" i="0" dirty="0"/>
            <a:t>.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000" dirty="0"/>
        </a:p>
      </dgm:t>
    </dgm:pt>
    <dgm:pt modelId="{85C34E4E-99A6-4394-8708-394E1D285318}" type="parTrans" cxnId="{67266429-1A5B-46EA-9B98-8258959F8E24}">
      <dgm:prSet/>
      <dgm:spPr/>
      <dgm:t>
        <a:bodyPr/>
        <a:lstStyle/>
        <a:p>
          <a:endParaRPr lang="ru-RU"/>
        </a:p>
      </dgm:t>
    </dgm:pt>
    <dgm:pt modelId="{D6B854FA-6764-4517-AEDA-4B3F592DE7EE}" type="sibTrans" cxnId="{67266429-1A5B-46EA-9B98-8258959F8E24}">
      <dgm:prSet/>
      <dgm:spPr/>
      <dgm:t>
        <a:bodyPr/>
        <a:lstStyle/>
        <a:p>
          <a:endParaRPr lang="ru-RU"/>
        </a:p>
      </dgm:t>
    </dgm:pt>
    <dgm:pt modelId="{EEE9568C-DFC6-469F-B300-FE2A6D023D6B}">
      <dgm:prSet custT="1"/>
      <dgm:spPr/>
      <dgm:t>
        <a:bodyPr/>
        <a:lstStyle/>
        <a:p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төлеу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тәртібі</a:t>
          </a:r>
          <a:r>
            <a: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қандай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салықтар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төлеу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керек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екенін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яғни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төлеу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кезінде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белгілі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бір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дәйектілікті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белгілейді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/>
        </a:p>
      </dgm:t>
    </dgm:pt>
    <dgm:pt modelId="{A6A05697-141A-4936-9283-19A8ADD16481}" type="parTrans" cxnId="{A1067F76-7BFA-4371-BD7D-6A15C89548C0}">
      <dgm:prSet/>
      <dgm:spPr/>
      <dgm:t>
        <a:bodyPr/>
        <a:lstStyle/>
        <a:p>
          <a:endParaRPr lang="ru-RU"/>
        </a:p>
      </dgm:t>
    </dgm:pt>
    <dgm:pt modelId="{1E2947A0-B5DA-49BD-812A-09AC3D61FA69}" type="sibTrans" cxnId="{A1067F76-7BFA-4371-BD7D-6A15C89548C0}">
      <dgm:prSet/>
      <dgm:spPr/>
      <dgm:t>
        <a:bodyPr/>
        <a:lstStyle/>
        <a:p>
          <a:endParaRPr lang="ru-RU"/>
        </a:p>
      </dgm:t>
    </dgm:pt>
    <dgm:pt modelId="{E2FF449B-9920-4C17-BC44-B2FB14D245AC}" type="pres">
      <dgm:prSet presAssocID="{3FE19E0A-D1D0-4159-BBFF-F5336267DE6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ADDE94B-2C00-4F70-A6AA-737D029D27FB}" type="pres">
      <dgm:prSet presAssocID="{185AC3B3-A405-49ED-813C-5F5E3B28BF47}" presName="centerShape" presStyleLbl="node0" presStyleIdx="0" presStyleCnt="1"/>
      <dgm:spPr/>
    </dgm:pt>
    <dgm:pt modelId="{A93F3176-928E-425F-BB31-FD0831C165A8}" type="pres">
      <dgm:prSet presAssocID="{2CB7BA9A-1914-4BC0-BDE9-43E64D68DCF8}" presName="parTrans" presStyleLbl="bgSibTrans2D1" presStyleIdx="0" presStyleCnt="8"/>
      <dgm:spPr/>
    </dgm:pt>
    <dgm:pt modelId="{970BFD96-652C-4E7E-A9C7-7C560613EC6F}" type="pres">
      <dgm:prSet presAssocID="{1E20D237-7C1B-4567-9096-AD1746C4CD6A}" presName="node" presStyleLbl="node1" presStyleIdx="0" presStyleCnt="8" custScaleX="149804" custRadScaleRad="94176" custRadScaleInc="-161">
        <dgm:presLayoutVars>
          <dgm:bulletEnabled val="1"/>
        </dgm:presLayoutVars>
      </dgm:prSet>
      <dgm:spPr/>
    </dgm:pt>
    <dgm:pt modelId="{7546A797-4DB2-4550-8FD5-E357989062A1}" type="pres">
      <dgm:prSet presAssocID="{663EDD8D-8799-4390-9F70-86B543F7AD9C}" presName="parTrans" presStyleLbl="bgSibTrans2D1" presStyleIdx="1" presStyleCnt="8"/>
      <dgm:spPr/>
    </dgm:pt>
    <dgm:pt modelId="{C1AFAA9D-D5D6-4476-943A-9FE5B9804F37}" type="pres">
      <dgm:prSet presAssocID="{6224779A-027B-428B-AE81-89677FCD32A5}" presName="node" presStyleLbl="node1" presStyleIdx="1" presStyleCnt="8">
        <dgm:presLayoutVars>
          <dgm:bulletEnabled val="1"/>
        </dgm:presLayoutVars>
      </dgm:prSet>
      <dgm:spPr/>
    </dgm:pt>
    <dgm:pt modelId="{922E8DDF-CD38-4CFD-821F-072471BB355B}" type="pres">
      <dgm:prSet presAssocID="{E9435F34-EBC7-4087-A228-43F2F3DDFE92}" presName="parTrans" presStyleLbl="bgSibTrans2D1" presStyleIdx="2" presStyleCnt="8"/>
      <dgm:spPr/>
    </dgm:pt>
    <dgm:pt modelId="{FD24347B-F67C-4041-855C-C6113DD837A6}" type="pres">
      <dgm:prSet presAssocID="{0333CF34-E611-4D72-8BDC-61299C45DB1A}" presName="node" presStyleLbl="node1" presStyleIdx="2" presStyleCnt="8">
        <dgm:presLayoutVars>
          <dgm:bulletEnabled val="1"/>
        </dgm:presLayoutVars>
      </dgm:prSet>
      <dgm:spPr/>
    </dgm:pt>
    <dgm:pt modelId="{9DCEBFF8-D597-4D90-B4C4-22C24791DCB5}" type="pres">
      <dgm:prSet presAssocID="{5F0D4219-C4D0-409F-BA2B-DB5BC7C4A413}" presName="parTrans" presStyleLbl="bgSibTrans2D1" presStyleIdx="3" presStyleCnt="8"/>
      <dgm:spPr/>
    </dgm:pt>
    <dgm:pt modelId="{6EC9244C-224C-4D8C-A244-C56161BD4059}" type="pres">
      <dgm:prSet presAssocID="{4C588630-0A31-470E-A167-7224D305F9B9}" presName="node" presStyleLbl="node1" presStyleIdx="3" presStyleCnt="8" custScaleY="165172">
        <dgm:presLayoutVars>
          <dgm:bulletEnabled val="1"/>
        </dgm:presLayoutVars>
      </dgm:prSet>
      <dgm:spPr/>
    </dgm:pt>
    <dgm:pt modelId="{94A14A2B-41B6-44B9-9DAF-C607D3C429DC}" type="pres">
      <dgm:prSet presAssocID="{DE33A891-0AF1-490C-B922-EB5B47B66A55}" presName="parTrans" presStyleLbl="bgSibTrans2D1" presStyleIdx="4" presStyleCnt="8"/>
      <dgm:spPr/>
    </dgm:pt>
    <dgm:pt modelId="{2F353E6E-7650-4BAA-9211-8C1A4CA53F47}" type="pres">
      <dgm:prSet presAssocID="{A7365D4D-5B12-4701-AFE1-5CF0FB22614E}" presName="node" presStyleLbl="node1" presStyleIdx="4" presStyleCnt="8" custScaleY="128952">
        <dgm:presLayoutVars>
          <dgm:bulletEnabled val="1"/>
        </dgm:presLayoutVars>
      </dgm:prSet>
      <dgm:spPr/>
    </dgm:pt>
    <dgm:pt modelId="{5AE9D63D-744E-4AC7-A0C3-84260F5C6412}" type="pres">
      <dgm:prSet presAssocID="{80696E50-919A-4A41-ACF3-7AEA48015BEE}" presName="parTrans" presStyleLbl="bgSibTrans2D1" presStyleIdx="5" presStyleCnt="8"/>
      <dgm:spPr/>
    </dgm:pt>
    <dgm:pt modelId="{1C1E8970-3569-4F5B-9745-83F43D75D300}" type="pres">
      <dgm:prSet presAssocID="{D767A3D7-DAE3-401F-B82E-8B82DDF4CA23}" presName="node" presStyleLbl="node1" presStyleIdx="5" presStyleCnt="8" custScaleY="146089" custRadScaleRad="102284" custRadScaleInc="-6012">
        <dgm:presLayoutVars>
          <dgm:bulletEnabled val="1"/>
        </dgm:presLayoutVars>
      </dgm:prSet>
      <dgm:spPr/>
    </dgm:pt>
    <dgm:pt modelId="{861110FE-A348-422D-870F-8E8646AEF25B}" type="pres">
      <dgm:prSet presAssocID="{85C34E4E-99A6-4394-8708-394E1D285318}" presName="parTrans" presStyleLbl="bgSibTrans2D1" presStyleIdx="6" presStyleCnt="8"/>
      <dgm:spPr/>
    </dgm:pt>
    <dgm:pt modelId="{9EB92317-5743-4D59-AA40-EE4CE2A12AE6}" type="pres">
      <dgm:prSet presAssocID="{F842E84C-4CEB-471D-8F95-0A1D7CD60AA3}" presName="node" presStyleLbl="node1" presStyleIdx="6" presStyleCnt="8" custScaleX="121698" custScaleY="125027">
        <dgm:presLayoutVars>
          <dgm:bulletEnabled val="1"/>
        </dgm:presLayoutVars>
      </dgm:prSet>
      <dgm:spPr/>
    </dgm:pt>
    <dgm:pt modelId="{23F5663B-D160-4302-B2EE-6079D368FFDB}" type="pres">
      <dgm:prSet presAssocID="{A6A05697-141A-4936-9283-19A8ADD16481}" presName="parTrans" presStyleLbl="bgSibTrans2D1" presStyleIdx="7" presStyleCnt="8"/>
      <dgm:spPr/>
    </dgm:pt>
    <dgm:pt modelId="{EB5F0285-6EB5-4A44-8E47-A36DAF4EFA5B}" type="pres">
      <dgm:prSet presAssocID="{EEE9568C-DFC6-469F-B300-FE2A6D023D6B}" presName="node" presStyleLbl="node1" presStyleIdx="7" presStyleCnt="8" custScaleX="176536" custScaleY="184870" custRadScaleRad="94176" custRadScaleInc="161">
        <dgm:presLayoutVars>
          <dgm:bulletEnabled val="1"/>
        </dgm:presLayoutVars>
      </dgm:prSet>
      <dgm:spPr/>
    </dgm:pt>
  </dgm:ptLst>
  <dgm:cxnLst>
    <dgm:cxn modelId="{63E44609-6698-4B5A-9489-6CEB861D1EA9}" srcId="{185AC3B3-A405-49ED-813C-5F5E3B28BF47}" destId="{0333CF34-E611-4D72-8BDC-61299C45DB1A}" srcOrd="2" destOrd="0" parTransId="{E9435F34-EBC7-4087-A228-43F2F3DDFE92}" sibTransId="{11B4AC16-7479-4443-98D5-29CD828201C4}"/>
    <dgm:cxn modelId="{E9AA080D-06DC-4BDC-BF3F-28F7937B85EF}" type="presOf" srcId="{F842E84C-4CEB-471D-8F95-0A1D7CD60AA3}" destId="{9EB92317-5743-4D59-AA40-EE4CE2A12AE6}" srcOrd="0" destOrd="0" presId="urn:microsoft.com/office/officeart/2005/8/layout/radial4"/>
    <dgm:cxn modelId="{C83EDC22-7691-42CE-B9B6-3163B9C031C4}" type="presOf" srcId="{D767A3D7-DAE3-401F-B82E-8B82DDF4CA23}" destId="{1C1E8970-3569-4F5B-9745-83F43D75D300}" srcOrd="0" destOrd="0" presId="urn:microsoft.com/office/officeart/2005/8/layout/radial4"/>
    <dgm:cxn modelId="{1586FB26-EA4A-4F14-A0FD-DACBFC0FB7EE}" type="presOf" srcId="{3FE19E0A-D1D0-4159-BBFF-F5336267DE68}" destId="{E2FF449B-9920-4C17-BC44-B2FB14D245AC}" srcOrd="0" destOrd="0" presId="urn:microsoft.com/office/officeart/2005/8/layout/radial4"/>
    <dgm:cxn modelId="{67266429-1A5B-46EA-9B98-8258959F8E24}" srcId="{185AC3B3-A405-49ED-813C-5F5E3B28BF47}" destId="{F842E84C-4CEB-471D-8F95-0A1D7CD60AA3}" srcOrd="6" destOrd="0" parTransId="{85C34E4E-99A6-4394-8708-394E1D285318}" sibTransId="{D6B854FA-6764-4517-AEDA-4B3F592DE7EE}"/>
    <dgm:cxn modelId="{C9097F3A-EE58-4432-B416-0CA125A855E8}" srcId="{185AC3B3-A405-49ED-813C-5F5E3B28BF47}" destId="{1E20D237-7C1B-4567-9096-AD1746C4CD6A}" srcOrd="0" destOrd="0" parTransId="{2CB7BA9A-1914-4BC0-BDE9-43E64D68DCF8}" sibTransId="{F0216A5D-0190-4BFA-AB97-534EC95EA003}"/>
    <dgm:cxn modelId="{B54C8844-FF22-424E-8D84-C16624265F0C}" srcId="{185AC3B3-A405-49ED-813C-5F5E3B28BF47}" destId="{D767A3D7-DAE3-401F-B82E-8B82DDF4CA23}" srcOrd="5" destOrd="0" parTransId="{80696E50-919A-4A41-ACF3-7AEA48015BEE}" sibTransId="{379DC9DF-8066-4305-BA79-482AC6C26FBC}"/>
    <dgm:cxn modelId="{D7AA5345-54D2-46D5-A954-91DFDFCD15BD}" type="presOf" srcId="{4C588630-0A31-470E-A167-7224D305F9B9}" destId="{6EC9244C-224C-4D8C-A244-C56161BD4059}" srcOrd="0" destOrd="0" presId="urn:microsoft.com/office/officeart/2005/8/layout/radial4"/>
    <dgm:cxn modelId="{F63C9D49-3545-41DC-9296-F4C7BB5DC389}" type="presOf" srcId="{85C34E4E-99A6-4394-8708-394E1D285318}" destId="{861110FE-A348-422D-870F-8E8646AEF25B}" srcOrd="0" destOrd="0" presId="urn:microsoft.com/office/officeart/2005/8/layout/radial4"/>
    <dgm:cxn modelId="{F672516B-8D7C-4602-926F-24B16BE09D1C}" type="presOf" srcId="{DE33A891-0AF1-490C-B922-EB5B47B66A55}" destId="{94A14A2B-41B6-44B9-9DAF-C607D3C429DC}" srcOrd="0" destOrd="0" presId="urn:microsoft.com/office/officeart/2005/8/layout/radial4"/>
    <dgm:cxn modelId="{5E74696D-40D3-403A-BC8C-6C3287F27F14}" srcId="{185AC3B3-A405-49ED-813C-5F5E3B28BF47}" destId="{6224779A-027B-428B-AE81-89677FCD32A5}" srcOrd="1" destOrd="0" parTransId="{663EDD8D-8799-4390-9F70-86B543F7AD9C}" sibTransId="{E308BA21-6F0D-4F3F-B613-3787CDD9DF02}"/>
    <dgm:cxn modelId="{ED017171-4CB9-4D55-A0D0-F3B81AABC2F4}" type="presOf" srcId="{5F0D4219-C4D0-409F-BA2B-DB5BC7C4A413}" destId="{9DCEBFF8-D597-4D90-B4C4-22C24791DCB5}" srcOrd="0" destOrd="0" presId="urn:microsoft.com/office/officeart/2005/8/layout/radial4"/>
    <dgm:cxn modelId="{1E37CD71-2A94-490E-9951-E3AE3A67003C}" type="presOf" srcId="{A7365D4D-5B12-4701-AFE1-5CF0FB22614E}" destId="{2F353E6E-7650-4BAA-9211-8C1A4CA53F47}" srcOrd="0" destOrd="0" presId="urn:microsoft.com/office/officeart/2005/8/layout/radial4"/>
    <dgm:cxn modelId="{ECC1CE71-6F92-4944-8893-A6442769DD85}" type="presOf" srcId="{0333CF34-E611-4D72-8BDC-61299C45DB1A}" destId="{FD24347B-F67C-4041-855C-C6113DD837A6}" srcOrd="0" destOrd="0" presId="urn:microsoft.com/office/officeart/2005/8/layout/radial4"/>
    <dgm:cxn modelId="{500C0876-B486-4BD5-BA61-707C83940D37}" type="presOf" srcId="{EEE9568C-DFC6-469F-B300-FE2A6D023D6B}" destId="{EB5F0285-6EB5-4A44-8E47-A36DAF4EFA5B}" srcOrd="0" destOrd="0" presId="urn:microsoft.com/office/officeart/2005/8/layout/radial4"/>
    <dgm:cxn modelId="{A1067F76-7BFA-4371-BD7D-6A15C89548C0}" srcId="{185AC3B3-A405-49ED-813C-5F5E3B28BF47}" destId="{EEE9568C-DFC6-469F-B300-FE2A6D023D6B}" srcOrd="7" destOrd="0" parTransId="{A6A05697-141A-4936-9283-19A8ADD16481}" sibTransId="{1E2947A0-B5DA-49BD-812A-09AC3D61FA69}"/>
    <dgm:cxn modelId="{EA511390-E14B-4B95-A903-FA28519F9BFD}" type="presOf" srcId="{6224779A-027B-428B-AE81-89677FCD32A5}" destId="{C1AFAA9D-D5D6-4476-943A-9FE5B9804F37}" srcOrd="0" destOrd="0" presId="urn:microsoft.com/office/officeart/2005/8/layout/radial4"/>
    <dgm:cxn modelId="{CB08A79C-B87B-46E6-96E1-14F97D9072FD}" srcId="{185AC3B3-A405-49ED-813C-5F5E3B28BF47}" destId="{A7365D4D-5B12-4701-AFE1-5CF0FB22614E}" srcOrd="4" destOrd="0" parTransId="{DE33A891-0AF1-490C-B922-EB5B47B66A55}" sibTransId="{8921290B-6C10-4D60-A8B4-5DEA5FCDF196}"/>
    <dgm:cxn modelId="{41511BAA-24CB-4B79-A608-683DA422AD7E}" type="presOf" srcId="{A6A05697-141A-4936-9283-19A8ADD16481}" destId="{23F5663B-D160-4302-B2EE-6079D368FFDB}" srcOrd="0" destOrd="0" presId="urn:microsoft.com/office/officeart/2005/8/layout/radial4"/>
    <dgm:cxn modelId="{066B3DAE-075B-486B-97D5-F9E360B779C9}" type="presOf" srcId="{185AC3B3-A405-49ED-813C-5F5E3B28BF47}" destId="{AADDE94B-2C00-4F70-A6AA-737D029D27FB}" srcOrd="0" destOrd="0" presId="urn:microsoft.com/office/officeart/2005/8/layout/radial4"/>
    <dgm:cxn modelId="{BDA421B4-3680-4E65-81A2-82444021B633}" srcId="{185AC3B3-A405-49ED-813C-5F5E3B28BF47}" destId="{4C588630-0A31-470E-A167-7224D305F9B9}" srcOrd="3" destOrd="0" parTransId="{5F0D4219-C4D0-409F-BA2B-DB5BC7C4A413}" sibTransId="{0F4F89EF-0260-4888-85D5-C156C73D1C75}"/>
    <dgm:cxn modelId="{FEDAF4BB-1D6C-4552-960E-C4A7C0274494}" srcId="{3FE19E0A-D1D0-4159-BBFF-F5336267DE68}" destId="{185AC3B3-A405-49ED-813C-5F5E3B28BF47}" srcOrd="0" destOrd="0" parTransId="{B587BBD5-E5EC-4AD4-87BB-B123CA71593B}" sibTransId="{90E2A573-17E7-45BA-A2BE-B505FBA16126}"/>
    <dgm:cxn modelId="{06F74ABD-8D3D-4BA5-AABC-48BBE3B96989}" type="presOf" srcId="{1E20D237-7C1B-4567-9096-AD1746C4CD6A}" destId="{970BFD96-652C-4E7E-A9C7-7C560613EC6F}" srcOrd="0" destOrd="0" presId="urn:microsoft.com/office/officeart/2005/8/layout/radial4"/>
    <dgm:cxn modelId="{28C198D6-8210-4AB8-AE84-56434C966C4C}" type="presOf" srcId="{663EDD8D-8799-4390-9F70-86B543F7AD9C}" destId="{7546A797-4DB2-4550-8FD5-E357989062A1}" srcOrd="0" destOrd="0" presId="urn:microsoft.com/office/officeart/2005/8/layout/radial4"/>
    <dgm:cxn modelId="{254D47E3-FDD1-43FA-871B-D06496938DE6}" type="presOf" srcId="{80696E50-919A-4A41-ACF3-7AEA48015BEE}" destId="{5AE9D63D-744E-4AC7-A0C3-84260F5C6412}" srcOrd="0" destOrd="0" presId="urn:microsoft.com/office/officeart/2005/8/layout/radial4"/>
    <dgm:cxn modelId="{DF7EF6E5-D83D-4FE8-B127-45E384AB3ECC}" type="presOf" srcId="{E9435F34-EBC7-4087-A228-43F2F3DDFE92}" destId="{922E8DDF-CD38-4CFD-821F-072471BB355B}" srcOrd="0" destOrd="0" presId="urn:microsoft.com/office/officeart/2005/8/layout/radial4"/>
    <dgm:cxn modelId="{D2A3ABED-B2F4-4D7F-A76A-A46DFA118001}" type="presOf" srcId="{2CB7BA9A-1914-4BC0-BDE9-43E64D68DCF8}" destId="{A93F3176-928E-425F-BB31-FD0831C165A8}" srcOrd="0" destOrd="0" presId="urn:microsoft.com/office/officeart/2005/8/layout/radial4"/>
    <dgm:cxn modelId="{285AC51C-8706-44EC-A8CD-407864F3BE4E}" type="presParOf" srcId="{E2FF449B-9920-4C17-BC44-B2FB14D245AC}" destId="{AADDE94B-2C00-4F70-A6AA-737D029D27FB}" srcOrd="0" destOrd="0" presId="urn:microsoft.com/office/officeart/2005/8/layout/radial4"/>
    <dgm:cxn modelId="{09E1A1F1-3025-4B92-AAF9-DAC9B008A30F}" type="presParOf" srcId="{E2FF449B-9920-4C17-BC44-B2FB14D245AC}" destId="{A93F3176-928E-425F-BB31-FD0831C165A8}" srcOrd="1" destOrd="0" presId="urn:microsoft.com/office/officeart/2005/8/layout/radial4"/>
    <dgm:cxn modelId="{BE325A59-2D40-4BFE-A6C4-CDE028CCB608}" type="presParOf" srcId="{E2FF449B-9920-4C17-BC44-B2FB14D245AC}" destId="{970BFD96-652C-4E7E-A9C7-7C560613EC6F}" srcOrd="2" destOrd="0" presId="urn:microsoft.com/office/officeart/2005/8/layout/radial4"/>
    <dgm:cxn modelId="{A2CEF7CE-2477-420E-910E-CAB54A8ACBE2}" type="presParOf" srcId="{E2FF449B-9920-4C17-BC44-B2FB14D245AC}" destId="{7546A797-4DB2-4550-8FD5-E357989062A1}" srcOrd="3" destOrd="0" presId="urn:microsoft.com/office/officeart/2005/8/layout/radial4"/>
    <dgm:cxn modelId="{2890671E-9B31-4AB9-94CA-4D1B49A3122D}" type="presParOf" srcId="{E2FF449B-9920-4C17-BC44-B2FB14D245AC}" destId="{C1AFAA9D-D5D6-4476-943A-9FE5B9804F37}" srcOrd="4" destOrd="0" presId="urn:microsoft.com/office/officeart/2005/8/layout/radial4"/>
    <dgm:cxn modelId="{C01B536E-DF9F-4DBB-BEAC-76471ACEE6A8}" type="presParOf" srcId="{E2FF449B-9920-4C17-BC44-B2FB14D245AC}" destId="{922E8DDF-CD38-4CFD-821F-072471BB355B}" srcOrd="5" destOrd="0" presId="urn:microsoft.com/office/officeart/2005/8/layout/radial4"/>
    <dgm:cxn modelId="{3ECB1B93-EE65-4FBB-80B8-2BC8213AA300}" type="presParOf" srcId="{E2FF449B-9920-4C17-BC44-B2FB14D245AC}" destId="{FD24347B-F67C-4041-855C-C6113DD837A6}" srcOrd="6" destOrd="0" presId="urn:microsoft.com/office/officeart/2005/8/layout/radial4"/>
    <dgm:cxn modelId="{CAE35468-4FD0-40A1-81B2-E1F3C7BE92D9}" type="presParOf" srcId="{E2FF449B-9920-4C17-BC44-B2FB14D245AC}" destId="{9DCEBFF8-D597-4D90-B4C4-22C24791DCB5}" srcOrd="7" destOrd="0" presId="urn:microsoft.com/office/officeart/2005/8/layout/radial4"/>
    <dgm:cxn modelId="{394F5C1E-63F9-4EDC-B369-C87B0B00B136}" type="presParOf" srcId="{E2FF449B-9920-4C17-BC44-B2FB14D245AC}" destId="{6EC9244C-224C-4D8C-A244-C56161BD4059}" srcOrd="8" destOrd="0" presId="urn:microsoft.com/office/officeart/2005/8/layout/radial4"/>
    <dgm:cxn modelId="{EA12396F-6897-43D9-B3E5-6374D811DABA}" type="presParOf" srcId="{E2FF449B-9920-4C17-BC44-B2FB14D245AC}" destId="{94A14A2B-41B6-44B9-9DAF-C607D3C429DC}" srcOrd="9" destOrd="0" presId="urn:microsoft.com/office/officeart/2005/8/layout/radial4"/>
    <dgm:cxn modelId="{51F07A75-6E28-4BA6-A4F3-FDBADC2DBF6D}" type="presParOf" srcId="{E2FF449B-9920-4C17-BC44-B2FB14D245AC}" destId="{2F353E6E-7650-4BAA-9211-8C1A4CA53F47}" srcOrd="10" destOrd="0" presId="urn:microsoft.com/office/officeart/2005/8/layout/radial4"/>
    <dgm:cxn modelId="{768E2873-8685-4AC3-B4EA-32DC412D6716}" type="presParOf" srcId="{E2FF449B-9920-4C17-BC44-B2FB14D245AC}" destId="{5AE9D63D-744E-4AC7-A0C3-84260F5C6412}" srcOrd="11" destOrd="0" presId="urn:microsoft.com/office/officeart/2005/8/layout/radial4"/>
    <dgm:cxn modelId="{D66E1807-7014-4B62-9CAE-6F846B0F000C}" type="presParOf" srcId="{E2FF449B-9920-4C17-BC44-B2FB14D245AC}" destId="{1C1E8970-3569-4F5B-9745-83F43D75D300}" srcOrd="12" destOrd="0" presId="urn:microsoft.com/office/officeart/2005/8/layout/radial4"/>
    <dgm:cxn modelId="{2C82DEE7-97C5-481B-9E99-A531C27098D8}" type="presParOf" srcId="{E2FF449B-9920-4C17-BC44-B2FB14D245AC}" destId="{861110FE-A348-422D-870F-8E8646AEF25B}" srcOrd="13" destOrd="0" presId="urn:microsoft.com/office/officeart/2005/8/layout/radial4"/>
    <dgm:cxn modelId="{3CBB9277-C4E0-4041-B448-D1454712BEE8}" type="presParOf" srcId="{E2FF449B-9920-4C17-BC44-B2FB14D245AC}" destId="{9EB92317-5743-4D59-AA40-EE4CE2A12AE6}" srcOrd="14" destOrd="0" presId="urn:microsoft.com/office/officeart/2005/8/layout/radial4"/>
    <dgm:cxn modelId="{4EF8A290-96C6-47E3-A341-128E0533F3DC}" type="presParOf" srcId="{E2FF449B-9920-4C17-BC44-B2FB14D245AC}" destId="{23F5663B-D160-4302-B2EE-6079D368FFDB}" srcOrd="15" destOrd="0" presId="urn:microsoft.com/office/officeart/2005/8/layout/radial4"/>
    <dgm:cxn modelId="{7B50DF6A-559F-44EF-941E-14E5E6BB48F0}" type="presParOf" srcId="{E2FF449B-9920-4C17-BC44-B2FB14D245AC}" destId="{EB5F0285-6EB5-4A44-8E47-A36DAF4EFA5B}" srcOrd="1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AEAAA-9A74-430D-9E78-EE3D2D394F38}">
      <dsp:nvSpPr>
        <dsp:cNvPr id="0" name=""/>
        <dsp:cNvSpPr/>
      </dsp:nvSpPr>
      <dsp:spPr>
        <a:xfrm>
          <a:off x="3751145" y="2644215"/>
          <a:ext cx="1545608" cy="15456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 dirty="0"/>
            <a:t>Салық жүйесі</a:t>
          </a:r>
          <a:endParaRPr lang="ru-RU" sz="2400" kern="1200" dirty="0"/>
        </a:p>
      </dsp:txBody>
      <dsp:txXfrm>
        <a:off x="3977494" y="2870564"/>
        <a:ext cx="1092910" cy="1092910"/>
      </dsp:txXfrm>
    </dsp:sp>
    <dsp:sp modelId="{DABB27A1-9C28-40F8-B7AE-CE22207F77F6}">
      <dsp:nvSpPr>
        <dsp:cNvPr id="0" name=""/>
        <dsp:cNvSpPr/>
      </dsp:nvSpPr>
      <dsp:spPr>
        <a:xfrm rot="16200000">
          <a:off x="4293641" y="1912266"/>
          <a:ext cx="460617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4362734" y="2105535"/>
        <a:ext cx="322432" cy="372529"/>
      </dsp:txXfrm>
    </dsp:sp>
    <dsp:sp modelId="{84E26841-CC9F-42BE-B5CC-EC3284C7E113}">
      <dsp:nvSpPr>
        <dsp:cNvPr id="0" name=""/>
        <dsp:cNvSpPr/>
      </dsp:nvSpPr>
      <dsp:spPr>
        <a:xfrm>
          <a:off x="3473601" y="-50994"/>
          <a:ext cx="2100696" cy="18261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алымдар</a:t>
          </a:r>
          <a:r>
            <a:rPr lang="ru-RU" sz="2000" b="1" kern="1200" dirty="0"/>
            <a:t> мен </a:t>
          </a:r>
          <a:r>
            <a:rPr lang="ru-RU" sz="2000" b="1" kern="1200" dirty="0" err="1"/>
            <a:t>төлемдердің</a:t>
          </a:r>
          <a:r>
            <a:rPr lang="ru-RU" sz="2000" b="1" kern="1200" dirty="0"/>
            <a:t> </a:t>
          </a:r>
          <a:r>
            <a:rPr lang="ru-RU" sz="2000" b="1" kern="1200" dirty="0" err="1"/>
            <a:t>жиынтығы</a:t>
          </a:r>
          <a:endParaRPr lang="ru-RU" sz="2000" kern="1200" dirty="0"/>
        </a:p>
      </dsp:txBody>
      <dsp:txXfrm>
        <a:off x="3781241" y="216435"/>
        <a:ext cx="1485416" cy="1291263"/>
      </dsp:txXfrm>
    </dsp:sp>
    <dsp:sp modelId="{5B0BBE62-CC6E-4214-B3EC-20752A4B78C2}">
      <dsp:nvSpPr>
        <dsp:cNvPr id="0" name=""/>
        <dsp:cNvSpPr/>
      </dsp:nvSpPr>
      <dsp:spPr>
        <a:xfrm rot="20520000">
          <a:off x="5376794" y="2777764"/>
          <a:ext cx="318287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5379131" y="2916693"/>
        <a:ext cx="222801" cy="372529"/>
      </dsp:txXfrm>
    </dsp:sp>
    <dsp:sp modelId="{F49A8D5B-4AF8-4B9F-B19B-834C24C59E4C}">
      <dsp:nvSpPr>
        <dsp:cNvPr id="0" name=""/>
        <dsp:cNvSpPr/>
      </dsp:nvSpPr>
      <dsp:spPr>
        <a:xfrm>
          <a:off x="5741129" y="1656182"/>
          <a:ext cx="2425454" cy="19426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қағида</a:t>
          </a:r>
          <a:r>
            <a:rPr lang="ru-RU" sz="2000" b="1" kern="1200" dirty="0"/>
            <a:t>, </a:t>
          </a:r>
          <a:r>
            <a:rPr lang="ru-RU" sz="2000" b="1" kern="1200" dirty="0" err="1"/>
            <a:t>әдіс</a:t>
          </a:r>
          <a:r>
            <a:rPr lang="ru-RU" sz="2000" b="1" kern="1200" dirty="0"/>
            <a:t>, </a:t>
          </a:r>
          <a:r>
            <a:rPr lang="ru-RU" sz="2000" b="1" kern="1200" dirty="0" err="1"/>
            <a:t>тәсілдердің</a:t>
          </a:r>
          <a:r>
            <a:rPr lang="ru-RU" sz="2000" b="1" kern="1200" dirty="0"/>
            <a:t> </a:t>
          </a:r>
          <a:r>
            <a:rPr lang="ru-RU" sz="2000" b="1" kern="1200" dirty="0" err="1"/>
            <a:t>жиынтығы</a:t>
          </a:r>
          <a:endParaRPr lang="ru-RU" sz="2000" kern="1200" dirty="0"/>
        </a:p>
      </dsp:txBody>
      <dsp:txXfrm>
        <a:off x="6096329" y="1940673"/>
        <a:ext cx="1715054" cy="1373645"/>
      </dsp:txXfrm>
    </dsp:sp>
    <dsp:sp modelId="{5BCF5382-0322-4D71-8CAC-079C78E46FD9}">
      <dsp:nvSpPr>
        <dsp:cNvPr id="0" name=""/>
        <dsp:cNvSpPr/>
      </dsp:nvSpPr>
      <dsp:spPr>
        <a:xfrm rot="3240000">
          <a:off x="4994189" y="4044422"/>
          <a:ext cx="422287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5020300" y="4117352"/>
        <a:ext cx="295601" cy="372529"/>
      </dsp:txXfrm>
    </dsp:sp>
    <dsp:sp modelId="{728F64E6-7CFF-4566-83DB-802F123FF49F}">
      <dsp:nvSpPr>
        <dsp:cNvPr id="0" name=""/>
        <dsp:cNvSpPr/>
      </dsp:nvSpPr>
      <dsp:spPr>
        <a:xfrm>
          <a:off x="4837740" y="4570961"/>
          <a:ext cx="2375947" cy="18261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нормативтік</a:t>
          </a:r>
          <a:r>
            <a:rPr lang="ru-RU" sz="2000" b="1" kern="1200" dirty="0"/>
            <a:t> </a:t>
          </a:r>
          <a:r>
            <a:rPr lang="ru-RU" sz="2000" b="1" kern="1200" dirty="0" err="1"/>
            <a:t>актілердің</a:t>
          </a:r>
          <a:r>
            <a:rPr lang="ru-RU" sz="2000" b="1" kern="1200" dirty="0"/>
            <a:t> </a:t>
          </a:r>
          <a:r>
            <a:rPr lang="ru-RU" sz="2000" b="1" kern="1200" dirty="0" err="1"/>
            <a:t>жиынтығы</a:t>
          </a:r>
          <a:r>
            <a:rPr lang="ru-RU" sz="2000" b="1" kern="1200" dirty="0"/>
            <a:t>; </a:t>
          </a:r>
          <a:endParaRPr lang="ru-RU" sz="2000" kern="1200" dirty="0"/>
        </a:p>
      </dsp:txBody>
      <dsp:txXfrm>
        <a:off x="5185689" y="4838390"/>
        <a:ext cx="1680049" cy="1291263"/>
      </dsp:txXfrm>
    </dsp:sp>
    <dsp:sp modelId="{64CD4D95-8A9B-4EC1-9ADC-06DF789A04BA}">
      <dsp:nvSpPr>
        <dsp:cNvPr id="0" name=""/>
        <dsp:cNvSpPr/>
      </dsp:nvSpPr>
      <dsp:spPr>
        <a:xfrm rot="7560000">
          <a:off x="3709486" y="3988739"/>
          <a:ext cx="347073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 rot="10800000">
        <a:off x="3792148" y="4070797"/>
        <a:ext cx="242951" cy="372529"/>
      </dsp:txXfrm>
    </dsp:sp>
    <dsp:sp modelId="{EF7E3E1E-50A5-42E4-BFC9-59EEEDDA247B}">
      <dsp:nvSpPr>
        <dsp:cNvPr id="0" name=""/>
        <dsp:cNvSpPr/>
      </dsp:nvSpPr>
      <dsp:spPr>
        <a:xfrm>
          <a:off x="1544378" y="4463713"/>
          <a:ext cx="2955613" cy="20406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институттық</a:t>
          </a:r>
          <a:r>
            <a:rPr lang="ru-RU" sz="2000" b="1" kern="1200" dirty="0"/>
            <a:t> </a:t>
          </a:r>
          <a:r>
            <a:rPr lang="ru-RU" sz="2000" b="1" kern="1200" dirty="0" err="1"/>
            <a:t>инфрақұрылым</a:t>
          </a:r>
          <a:endParaRPr lang="ru-RU" sz="2000" kern="1200" dirty="0"/>
        </a:p>
      </dsp:txBody>
      <dsp:txXfrm>
        <a:off x="1977218" y="4762554"/>
        <a:ext cx="2089933" cy="1442935"/>
      </dsp:txXfrm>
    </dsp:sp>
    <dsp:sp modelId="{6BC4A6FD-034E-4AA1-9862-414CDA1ED26F}">
      <dsp:nvSpPr>
        <dsp:cNvPr id="0" name=""/>
        <dsp:cNvSpPr/>
      </dsp:nvSpPr>
      <dsp:spPr>
        <a:xfrm rot="11880000">
          <a:off x="3297648" y="2766379"/>
          <a:ext cx="358548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 rot="10800000">
        <a:off x="3402580" y="2907175"/>
        <a:ext cx="250984" cy="372529"/>
      </dsp:txXfrm>
    </dsp:sp>
    <dsp:sp modelId="{AD3DFCB5-2FB4-48A3-89FF-B4FE20ADB190}">
      <dsp:nvSpPr>
        <dsp:cNvPr id="0" name=""/>
        <dsp:cNvSpPr/>
      </dsp:nvSpPr>
      <dsp:spPr>
        <a:xfrm>
          <a:off x="977416" y="1611999"/>
          <a:ext cx="2233254" cy="20309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органдар</a:t>
          </a:r>
          <a:r>
            <a:rPr lang="ru-RU" sz="2000" b="1" kern="1200" dirty="0"/>
            <a:t> </a:t>
          </a:r>
          <a:r>
            <a:rPr lang="ru-RU" sz="2000" b="1" kern="1200" dirty="0" err="1"/>
            <a:t>жиынтығы</a:t>
          </a:r>
          <a:endParaRPr lang="ru-RU" sz="2000" kern="1200" dirty="0"/>
        </a:p>
      </dsp:txBody>
      <dsp:txXfrm>
        <a:off x="1304468" y="1909431"/>
        <a:ext cx="1579150" cy="1436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885A3-279C-4B3D-87C4-857027504DE7}">
      <dsp:nvSpPr>
        <dsp:cNvPr id="0" name=""/>
        <dsp:cNvSpPr/>
      </dsp:nvSpPr>
      <dsp:spPr>
        <a:xfrm>
          <a:off x="4091866" y="2374745"/>
          <a:ext cx="1241848" cy="1241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kern="1200" dirty="0"/>
            <a:t>Мазмұны</a:t>
          </a:r>
          <a:endParaRPr lang="ru-RU" sz="1600" kern="1200" dirty="0"/>
        </a:p>
      </dsp:txBody>
      <dsp:txXfrm>
        <a:off x="4273730" y="2556609"/>
        <a:ext cx="878120" cy="878120"/>
      </dsp:txXfrm>
    </dsp:sp>
    <dsp:sp modelId="{D6D66829-3507-4240-8483-BDB8D17772D2}">
      <dsp:nvSpPr>
        <dsp:cNvPr id="0" name=""/>
        <dsp:cNvSpPr/>
      </dsp:nvSpPr>
      <dsp:spPr>
        <a:xfrm rot="16299741">
          <a:off x="4369894" y="1400689"/>
          <a:ext cx="762290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4450596" y="1594584"/>
        <a:ext cx="596064" cy="332453"/>
      </dsp:txXfrm>
    </dsp:sp>
    <dsp:sp modelId="{5EAB6FFB-9085-4A26-A637-EA7DAD6D7731}">
      <dsp:nvSpPr>
        <dsp:cNvPr id="0" name=""/>
        <dsp:cNvSpPr/>
      </dsp:nvSpPr>
      <dsp:spPr>
        <a:xfrm>
          <a:off x="3819254" y="-210027"/>
          <a:ext cx="1939841" cy="11474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баламасыз</a:t>
          </a:r>
          <a:r>
            <a:rPr lang="ru-RU" sz="2000" b="1" kern="1200" dirty="0"/>
            <a:t> </a:t>
          </a:r>
          <a:r>
            <a:rPr lang="ru-RU" sz="2000" b="1" kern="1200" dirty="0" err="1"/>
            <a:t>сипатта</a:t>
          </a:r>
          <a:r>
            <a:rPr lang="ru-RU" sz="2000" b="1" kern="1200" dirty="0"/>
            <a:t> </a:t>
          </a:r>
          <a:r>
            <a:rPr lang="ru-RU" sz="2000" b="1" kern="1200" dirty="0" err="1"/>
            <a:t>болады</a:t>
          </a:r>
          <a:endParaRPr lang="ru-RU" sz="2000" kern="1200" dirty="0"/>
        </a:p>
      </dsp:txBody>
      <dsp:txXfrm>
        <a:off x="4103337" y="-41988"/>
        <a:ext cx="1371675" cy="811363"/>
      </dsp:txXfrm>
    </dsp:sp>
    <dsp:sp modelId="{81E7D83A-D1FC-46BC-822A-010AA6AF8CE5}">
      <dsp:nvSpPr>
        <dsp:cNvPr id="0" name=""/>
        <dsp:cNvSpPr/>
      </dsp:nvSpPr>
      <dsp:spPr>
        <a:xfrm rot="18335906">
          <a:off x="5098160" y="1668861"/>
          <a:ext cx="732289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5132893" y="1847259"/>
        <a:ext cx="566063" cy="332453"/>
      </dsp:txXfrm>
    </dsp:sp>
    <dsp:sp modelId="{A0D1B83C-15F8-4F18-8560-6E8505866279}">
      <dsp:nvSpPr>
        <dsp:cNvPr id="0" name=""/>
        <dsp:cNvSpPr/>
      </dsp:nvSpPr>
      <dsp:spPr>
        <a:xfrm>
          <a:off x="5436095" y="288028"/>
          <a:ext cx="1613467" cy="11407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 err="1">
              <a:solidFill>
                <a:schemeClr val="bg1"/>
              </a:solidFill>
            </a:rPr>
            <a:t>Ғылыми</a:t>
          </a:r>
          <a:r>
            <a:rPr lang="ru-RU" sz="2200" kern="1200" dirty="0">
              <a:solidFill>
                <a:schemeClr val="bg1"/>
              </a:solidFill>
            </a:rPr>
            <a:t> </a:t>
          </a:r>
          <a:r>
            <a:rPr lang="ru-RU" sz="2200" kern="1200" dirty="0" err="1">
              <a:solidFill>
                <a:schemeClr val="bg1"/>
              </a:solidFill>
            </a:rPr>
            <a:t>ұғым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5672382" y="455089"/>
        <a:ext cx="1140893" cy="806645"/>
      </dsp:txXfrm>
    </dsp:sp>
    <dsp:sp modelId="{1E32787C-3134-4B8C-A452-F1A14DBAF125}">
      <dsp:nvSpPr>
        <dsp:cNvPr id="0" name=""/>
        <dsp:cNvSpPr/>
      </dsp:nvSpPr>
      <dsp:spPr>
        <a:xfrm rot="20127273">
          <a:off x="5480951" y="2228128"/>
          <a:ext cx="611758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5488462" y="2373471"/>
        <a:ext cx="445532" cy="332453"/>
      </dsp:txXfrm>
    </dsp:sp>
    <dsp:sp modelId="{5599EBC3-0BE4-4DA1-8EEB-8EC09F527D9D}">
      <dsp:nvSpPr>
        <dsp:cNvPr id="0" name=""/>
        <dsp:cNvSpPr/>
      </dsp:nvSpPr>
      <dsp:spPr>
        <a:xfrm>
          <a:off x="6109548" y="1331923"/>
          <a:ext cx="1994746" cy="11407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Мәжбүрлі сипатта</a:t>
          </a:r>
          <a:endParaRPr lang="ru-RU" sz="2000" kern="1200" dirty="0"/>
        </a:p>
      </dsp:txBody>
      <dsp:txXfrm>
        <a:off x="6401672" y="1498984"/>
        <a:ext cx="1410498" cy="806645"/>
      </dsp:txXfrm>
    </dsp:sp>
    <dsp:sp modelId="{967B86D6-D03E-42B3-AE08-2E5AC45CE4B9}">
      <dsp:nvSpPr>
        <dsp:cNvPr id="0" name=""/>
        <dsp:cNvSpPr/>
      </dsp:nvSpPr>
      <dsp:spPr>
        <a:xfrm rot="490909">
          <a:off x="5580652" y="2888273"/>
          <a:ext cx="624125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5581498" y="2987262"/>
        <a:ext cx="457899" cy="332453"/>
      </dsp:txXfrm>
    </dsp:sp>
    <dsp:sp modelId="{044ED52A-53DE-404D-A728-4E6635F8B4EC}">
      <dsp:nvSpPr>
        <dsp:cNvPr id="0" name=""/>
        <dsp:cNvSpPr/>
      </dsp:nvSpPr>
      <dsp:spPr>
        <a:xfrm>
          <a:off x="6482023" y="2636024"/>
          <a:ext cx="1671908" cy="14684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Белгілі бір ақша соммасы</a:t>
          </a:r>
          <a:endParaRPr lang="ru-RU" sz="2000" kern="1200" dirty="0"/>
        </a:p>
      </dsp:txBody>
      <dsp:txXfrm>
        <a:off x="6726868" y="2851071"/>
        <a:ext cx="1182218" cy="1038336"/>
      </dsp:txXfrm>
    </dsp:sp>
    <dsp:sp modelId="{71E62FFD-DF81-40D9-9D6B-C7A75AAB184A}">
      <dsp:nvSpPr>
        <dsp:cNvPr id="0" name=""/>
        <dsp:cNvSpPr/>
      </dsp:nvSpPr>
      <dsp:spPr>
        <a:xfrm rot="2454545">
          <a:off x="5312289" y="3532615"/>
          <a:ext cx="679789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5332589" y="3589005"/>
        <a:ext cx="513563" cy="332453"/>
      </dsp:txXfrm>
    </dsp:sp>
    <dsp:sp modelId="{3EC53BFB-6076-4A2A-B3AC-5CC7F0A1CE96}">
      <dsp:nvSpPr>
        <dsp:cNvPr id="0" name=""/>
        <dsp:cNvSpPr/>
      </dsp:nvSpPr>
      <dsp:spPr>
        <a:xfrm>
          <a:off x="5923594" y="4044438"/>
          <a:ext cx="1556622" cy="134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құқықтық</a:t>
          </a:r>
          <a:r>
            <a:rPr lang="ru-RU" sz="1800" kern="1200" dirty="0"/>
            <a:t> </a:t>
          </a:r>
          <a:r>
            <a:rPr lang="ru-RU" sz="1800" kern="1200" dirty="0" err="1"/>
            <a:t>нысанда</a:t>
          </a:r>
          <a:r>
            <a:rPr lang="ru-RU" sz="1800" kern="1200" dirty="0"/>
            <a:t> </a:t>
          </a:r>
          <a:r>
            <a:rPr lang="ru-RU" sz="1800" kern="1200" dirty="0" err="1"/>
            <a:t>жүзеге</a:t>
          </a:r>
          <a:r>
            <a:rPr lang="ru-RU" sz="1800" kern="1200" dirty="0"/>
            <a:t> </a:t>
          </a:r>
          <a:r>
            <a:rPr lang="ru-RU" sz="1800" kern="1200" dirty="0" err="1"/>
            <a:t>асады</a:t>
          </a:r>
          <a:endParaRPr lang="ru-RU" sz="1800" kern="1200" dirty="0"/>
        </a:p>
      </dsp:txBody>
      <dsp:txXfrm>
        <a:off x="6151556" y="4242085"/>
        <a:ext cx="1100698" cy="954325"/>
      </dsp:txXfrm>
    </dsp:sp>
    <dsp:sp modelId="{FFE25D14-07C5-4E45-AD64-574C851887E3}">
      <dsp:nvSpPr>
        <dsp:cNvPr id="0" name=""/>
        <dsp:cNvSpPr/>
      </dsp:nvSpPr>
      <dsp:spPr>
        <a:xfrm rot="4274925">
          <a:off x="4734801" y="4054225"/>
          <a:ext cx="862794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4791196" y="4086340"/>
        <a:ext cx="696568" cy="332453"/>
      </dsp:txXfrm>
    </dsp:sp>
    <dsp:sp modelId="{722CE859-81F0-4806-9168-596124449C20}">
      <dsp:nvSpPr>
        <dsp:cNvPr id="0" name=""/>
        <dsp:cNvSpPr/>
      </dsp:nvSpPr>
      <dsp:spPr>
        <a:xfrm>
          <a:off x="4672463" y="5112930"/>
          <a:ext cx="1915759" cy="11711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Бұл</a:t>
          </a:r>
          <a:r>
            <a:rPr lang="ru-RU" sz="1800" b="1" kern="1200" dirty="0"/>
            <a:t> </a:t>
          </a:r>
          <a:r>
            <a:rPr lang="ru-RU" sz="1800" b="1" kern="1200" dirty="0" err="1"/>
            <a:t>мемлекеттің</a:t>
          </a:r>
          <a:r>
            <a:rPr lang="ru-RU" sz="1800" b="1" kern="1200" dirty="0"/>
            <a:t> </a:t>
          </a:r>
          <a:r>
            <a:rPr lang="ru-RU" sz="1800" b="1" kern="1200" dirty="0" err="1"/>
            <a:t>табысы</a:t>
          </a:r>
          <a:endParaRPr lang="ru-RU" sz="1800" kern="1200" dirty="0"/>
        </a:p>
      </dsp:txBody>
      <dsp:txXfrm>
        <a:off x="4953019" y="5284439"/>
        <a:ext cx="1354647" cy="828116"/>
      </dsp:txXfrm>
    </dsp:sp>
    <dsp:sp modelId="{DA09ECF8-0D14-47F7-96C6-2D56386A80E0}">
      <dsp:nvSpPr>
        <dsp:cNvPr id="0" name=""/>
        <dsp:cNvSpPr/>
      </dsp:nvSpPr>
      <dsp:spPr>
        <a:xfrm rot="6381818">
          <a:off x="4130696" y="3786147"/>
          <a:ext cx="537282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4233994" y="3819636"/>
        <a:ext cx="376097" cy="332453"/>
      </dsp:txXfrm>
    </dsp:sp>
    <dsp:sp modelId="{C9244767-2C3B-4135-A2B6-A3A8C37B401C}">
      <dsp:nvSpPr>
        <dsp:cNvPr id="0" name=""/>
        <dsp:cNvSpPr/>
      </dsp:nvSpPr>
      <dsp:spPr>
        <a:xfrm>
          <a:off x="2985380" y="4522719"/>
          <a:ext cx="1971793" cy="19966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мемлекетке</a:t>
          </a:r>
          <a:r>
            <a:rPr lang="ru-RU" sz="1800" b="1" kern="1200" dirty="0"/>
            <a:t> </a:t>
          </a:r>
          <a:r>
            <a:rPr lang="ru-RU" sz="1800" b="1" kern="1200" dirty="0" err="1"/>
            <a:t>тиесілі</a:t>
          </a:r>
          <a:r>
            <a:rPr lang="ru-RU" sz="1800" b="1" kern="1200" dirty="0"/>
            <a:t> </a:t>
          </a:r>
          <a:r>
            <a:rPr lang="ru-RU" sz="1800" b="1" kern="1200" dirty="0" err="1"/>
            <a:t>қоғамдық</a:t>
          </a:r>
          <a:r>
            <a:rPr lang="ru-RU" sz="1800" b="1" kern="1200" dirty="0"/>
            <a:t> </a:t>
          </a:r>
          <a:r>
            <a:rPr lang="ru-RU" sz="1800" b="1" kern="1200" dirty="0" err="1"/>
            <a:t>жиынтық</a:t>
          </a:r>
          <a:r>
            <a:rPr lang="ru-RU" sz="1800" b="1" kern="1200" dirty="0"/>
            <a:t> </a:t>
          </a:r>
          <a:r>
            <a:rPr lang="ru-RU" sz="1800" b="1" kern="1200" dirty="0" err="1"/>
            <a:t>өнімді</a:t>
          </a:r>
          <a:r>
            <a:rPr lang="ru-RU" sz="1800" b="1" kern="1200" dirty="0"/>
            <a:t> </a:t>
          </a:r>
          <a:r>
            <a:rPr lang="ru-RU" sz="1800" b="1" kern="1200" dirty="0" err="1"/>
            <a:t>бөледі</a:t>
          </a:r>
          <a:endParaRPr lang="ru-RU" sz="1800" kern="1200" dirty="0"/>
        </a:p>
      </dsp:txBody>
      <dsp:txXfrm>
        <a:off x="3274142" y="4815118"/>
        <a:ext cx="1394269" cy="1411830"/>
      </dsp:txXfrm>
    </dsp:sp>
    <dsp:sp modelId="{DF2CE805-0AFD-4438-A7E4-B673F8B91C1C}">
      <dsp:nvSpPr>
        <dsp:cNvPr id="0" name=""/>
        <dsp:cNvSpPr/>
      </dsp:nvSpPr>
      <dsp:spPr>
        <a:xfrm rot="8587227">
          <a:off x="3055777" y="3608506"/>
          <a:ext cx="941844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3205372" y="3669444"/>
        <a:ext cx="775618" cy="332453"/>
      </dsp:txXfrm>
    </dsp:sp>
    <dsp:sp modelId="{673F19D7-AA88-4F04-BA37-1995E8D9A316}">
      <dsp:nvSpPr>
        <dsp:cNvPr id="0" name=""/>
        <dsp:cNvSpPr/>
      </dsp:nvSpPr>
      <dsp:spPr>
        <a:xfrm>
          <a:off x="1113177" y="4162673"/>
          <a:ext cx="1924862" cy="16231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/>
            <a:t>қайтарылмайтын</a:t>
          </a:r>
          <a:r>
            <a:rPr lang="ru-RU" sz="1600" b="1" kern="1200" dirty="0"/>
            <a:t> </a:t>
          </a:r>
          <a:r>
            <a:rPr lang="ru-RU" sz="1600" b="1" kern="1200" dirty="0" err="1"/>
            <a:t>төлем</a:t>
          </a:r>
          <a:r>
            <a:rPr lang="ru-RU" sz="1600" b="1" kern="1200" dirty="0"/>
            <a:t> </a:t>
          </a:r>
          <a:r>
            <a:rPr lang="ru-RU" sz="1600" b="1" kern="1200" dirty="0" err="1"/>
            <a:t>болып</a:t>
          </a:r>
          <a:r>
            <a:rPr lang="ru-RU" sz="1600" b="1" kern="1200" dirty="0"/>
            <a:t> </a:t>
          </a:r>
          <a:r>
            <a:rPr lang="ru-RU" sz="1600" b="1" kern="1200" dirty="0" err="1"/>
            <a:t>табылады</a:t>
          </a:r>
          <a:endParaRPr lang="ru-RU" sz="1600" kern="1200" dirty="0"/>
        </a:p>
      </dsp:txBody>
      <dsp:txXfrm>
        <a:off x="1395067" y="4400378"/>
        <a:ext cx="1361082" cy="1147742"/>
      </dsp:txXfrm>
    </dsp:sp>
    <dsp:sp modelId="{E872D88A-4367-4BA4-84E6-BD79958890A9}">
      <dsp:nvSpPr>
        <dsp:cNvPr id="0" name=""/>
        <dsp:cNvSpPr/>
      </dsp:nvSpPr>
      <dsp:spPr>
        <a:xfrm rot="10339193">
          <a:off x="3163746" y="2882770"/>
          <a:ext cx="663657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3329226" y="2982480"/>
        <a:ext cx="497431" cy="332453"/>
      </dsp:txXfrm>
    </dsp:sp>
    <dsp:sp modelId="{F2232638-5BDC-4F85-8B4B-9B2198A489EC}">
      <dsp:nvSpPr>
        <dsp:cNvPr id="0" name=""/>
        <dsp:cNvSpPr/>
      </dsp:nvSpPr>
      <dsp:spPr>
        <a:xfrm>
          <a:off x="643704" y="2650510"/>
          <a:ext cx="2235071" cy="14863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тұрақты</a:t>
          </a:r>
          <a:r>
            <a:rPr lang="ru-RU" sz="2000" b="1" kern="1200" dirty="0"/>
            <a:t> </a:t>
          </a:r>
          <a:r>
            <a:rPr lang="ru-RU" sz="2000" b="1" kern="1200" dirty="0" err="1"/>
            <a:t>экономикалық</a:t>
          </a:r>
          <a:r>
            <a:rPr lang="ru-RU" sz="2000" b="1" kern="1200" dirty="0"/>
            <a:t> </a:t>
          </a:r>
          <a:r>
            <a:rPr lang="ru-RU" sz="2000" b="1" kern="1200" dirty="0" err="1"/>
            <a:t>қатынас</a:t>
          </a:r>
          <a:r>
            <a:rPr lang="ru-RU" sz="2000" b="1" kern="1200" dirty="0"/>
            <a:t> </a:t>
          </a:r>
          <a:r>
            <a:rPr lang="ru-RU" sz="2000" b="1" kern="1200" dirty="0" err="1"/>
            <a:t>туғызады</a:t>
          </a:r>
          <a:endParaRPr lang="ru-RU" sz="2000" kern="1200" dirty="0"/>
        </a:p>
      </dsp:txBody>
      <dsp:txXfrm>
        <a:off x="971023" y="2868183"/>
        <a:ext cx="1580433" cy="1051017"/>
      </dsp:txXfrm>
    </dsp:sp>
    <dsp:sp modelId="{5EFA2E5D-5F13-42E4-83AD-EF2B852C9D42}">
      <dsp:nvSpPr>
        <dsp:cNvPr id="0" name=""/>
        <dsp:cNvSpPr/>
      </dsp:nvSpPr>
      <dsp:spPr>
        <a:xfrm rot="11807689">
          <a:off x="2935228" y="2311874"/>
          <a:ext cx="859789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3097909" y="2446706"/>
        <a:ext cx="693563" cy="332453"/>
      </dsp:txXfrm>
    </dsp:sp>
    <dsp:sp modelId="{1172CC89-D360-4A8A-B1EB-B2405066D669}">
      <dsp:nvSpPr>
        <dsp:cNvPr id="0" name=""/>
        <dsp:cNvSpPr/>
      </dsp:nvSpPr>
      <dsp:spPr>
        <a:xfrm>
          <a:off x="1075477" y="1584172"/>
          <a:ext cx="1552310" cy="1095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Міндетті ақшалай төлем</a:t>
          </a:r>
          <a:endParaRPr lang="ru-RU" sz="2000" kern="1200" dirty="0"/>
        </a:p>
      </dsp:txBody>
      <dsp:txXfrm>
        <a:off x="1302808" y="1744661"/>
        <a:ext cx="1097648" cy="774911"/>
      </dsp:txXfrm>
    </dsp:sp>
    <dsp:sp modelId="{9811D576-CE40-4C69-B8BB-8E8F3574255A}">
      <dsp:nvSpPr>
        <dsp:cNvPr id="0" name=""/>
        <dsp:cNvSpPr/>
      </dsp:nvSpPr>
      <dsp:spPr>
        <a:xfrm rot="13632948">
          <a:off x="3475085" y="1774322"/>
          <a:ext cx="727508" cy="5540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3614652" y="1946137"/>
        <a:ext cx="561282" cy="332453"/>
      </dsp:txXfrm>
    </dsp:sp>
    <dsp:sp modelId="{F00251D8-0E54-49ED-9C66-416F24731CA1}">
      <dsp:nvSpPr>
        <dsp:cNvPr id="0" name=""/>
        <dsp:cNvSpPr/>
      </dsp:nvSpPr>
      <dsp:spPr>
        <a:xfrm>
          <a:off x="1575247" y="-144015"/>
          <a:ext cx="2202217" cy="18786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экономикалық</a:t>
          </a:r>
          <a:r>
            <a:rPr lang="ru-RU" sz="1800" kern="1200" dirty="0"/>
            <a:t> </a:t>
          </a:r>
          <a:r>
            <a:rPr lang="ru-RU" sz="1800" kern="1200" dirty="0" err="1"/>
            <a:t>құбылыстарды</a:t>
          </a:r>
          <a:r>
            <a:rPr lang="ru-RU" sz="1800" kern="1200" dirty="0"/>
            <a:t> </a:t>
          </a:r>
          <a:r>
            <a:rPr lang="ru-RU" sz="1800" kern="1200" dirty="0" err="1"/>
            <a:t>ғылыми</a:t>
          </a:r>
          <a:r>
            <a:rPr lang="ru-RU" sz="1800" kern="1200" dirty="0"/>
            <a:t> </a:t>
          </a:r>
          <a:r>
            <a:rPr lang="ru-RU" sz="1800" kern="1200" dirty="0" err="1"/>
            <a:t>тұрғыдан</a:t>
          </a:r>
          <a:r>
            <a:rPr lang="ru-RU" sz="1800" kern="1200" dirty="0"/>
            <a:t> </a:t>
          </a:r>
          <a:r>
            <a:rPr lang="ru-RU" sz="1800" kern="1200" dirty="0" err="1"/>
            <a:t>танып-білу</a:t>
          </a:r>
          <a:r>
            <a:rPr lang="ru-RU" sz="1800" kern="1200" dirty="0"/>
            <a:t> </a:t>
          </a:r>
          <a:r>
            <a:rPr lang="ru-RU" sz="1800" kern="1200" dirty="0" err="1"/>
            <a:t>құралы</a:t>
          </a:r>
          <a:endParaRPr lang="ru-RU" sz="1800" kern="1200" dirty="0"/>
        </a:p>
      </dsp:txBody>
      <dsp:txXfrm>
        <a:off x="1897754" y="131105"/>
        <a:ext cx="1557203" cy="13283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DDE94B-2C00-4F70-A6AA-737D029D27FB}">
      <dsp:nvSpPr>
        <dsp:cNvPr id="0" name=""/>
        <dsp:cNvSpPr/>
      </dsp:nvSpPr>
      <dsp:spPr>
        <a:xfrm>
          <a:off x="3464630" y="4039553"/>
          <a:ext cx="2025253" cy="20252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>
              <a:solidFill>
                <a:srgbClr val="FFFF00"/>
              </a:solidFill>
            </a:rPr>
            <a:t>Элементтері</a:t>
          </a:r>
          <a:endParaRPr lang="ru-RU" sz="2000" kern="1200" dirty="0">
            <a:solidFill>
              <a:srgbClr val="FFFF00"/>
            </a:solidFill>
          </a:endParaRPr>
        </a:p>
      </dsp:txBody>
      <dsp:txXfrm>
        <a:off x="3761221" y="4336144"/>
        <a:ext cx="1432071" cy="1432071"/>
      </dsp:txXfrm>
    </dsp:sp>
    <dsp:sp modelId="{A93F3176-928E-425F-BB31-FD0831C165A8}">
      <dsp:nvSpPr>
        <dsp:cNvPr id="0" name=""/>
        <dsp:cNvSpPr/>
      </dsp:nvSpPr>
      <dsp:spPr>
        <a:xfrm rot="10797826">
          <a:off x="842542" y="4765096"/>
          <a:ext cx="2477873" cy="57719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0BFD96-652C-4E7E-A9C7-7C560613EC6F}">
      <dsp:nvSpPr>
        <dsp:cNvPr id="0" name=""/>
        <dsp:cNvSpPr/>
      </dsp:nvSpPr>
      <dsp:spPr>
        <a:xfrm>
          <a:off x="-219326" y="4487407"/>
          <a:ext cx="2123737" cy="11341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субъектлері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тұлғалар</a:t>
          </a:r>
          <a:r>
            <a:rPr lang="ru-RU" sz="20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-186108" y="4520625"/>
        <a:ext cx="2057301" cy="1067705"/>
      </dsp:txXfrm>
    </dsp:sp>
    <dsp:sp modelId="{7546A797-4DB2-4550-8FD5-E357989062A1}">
      <dsp:nvSpPr>
        <dsp:cNvPr id="0" name=""/>
        <dsp:cNvSpPr/>
      </dsp:nvSpPr>
      <dsp:spPr>
        <a:xfrm rot="12342857">
          <a:off x="866763" y="3672647"/>
          <a:ext cx="2690287" cy="57719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FAA9D-D5D6-4476-943A-9FE5B9804F37}">
      <dsp:nvSpPr>
        <dsp:cNvPr id="0" name=""/>
        <dsp:cNvSpPr/>
      </dsp:nvSpPr>
      <dsp:spPr>
        <a:xfrm>
          <a:off x="291135" y="2810538"/>
          <a:ext cx="1417677" cy="11341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объектісі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табыс</a:t>
          </a:r>
          <a:endParaRPr lang="ru-RU" sz="2000" kern="1200" dirty="0"/>
        </a:p>
      </dsp:txBody>
      <dsp:txXfrm>
        <a:off x="324353" y="2843756"/>
        <a:ext cx="1351241" cy="1067705"/>
      </dsp:txXfrm>
    </dsp:sp>
    <dsp:sp modelId="{922E8DDF-CD38-4CFD-821F-072471BB355B}">
      <dsp:nvSpPr>
        <dsp:cNvPr id="0" name=""/>
        <dsp:cNvSpPr/>
      </dsp:nvSpPr>
      <dsp:spPr>
        <a:xfrm rot="13885714">
          <a:off x="1564442" y="2797785"/>
          <a:ext cx="2690287" cy="57719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24347B-F67C-4041-855C-C6113DD837A6}">
      <dsp:nvSpPr>
        <dsp:cNvPr id="0" name=""/>
        <dsp:cNvSpPr/>
      </dsp:nvSpPr>
      <dsp:spPr>
        <a:xfrm>
          <a:off x="1362064" y="1467637"/>
          <a:ext cx="1417677" cy="11341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ставкасы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мөлшері</a:t>
          </a:r>
          <a:endParaRPr lang="ru-RU" sz="2000" kern="1200" dirty="0"/>
        </a:p>
      </dsp:txBody>
      <dsp:txXfrm>
        <a:off x="1395282" y="1500855"/>
        <a:ext cx="1351241" cy="1067705"/>
      </dsp:txXfrm>
    </dsp:sp>
    <dsp:sp modelId="{9DCEBFF8-D597-4D90-B4C4-22C24791DCB5}">
      <dsp:nvSpPr>
        <dsp:cNvPr id="0" name=""/>
        <dsp:cNvSpPr/>
      </dsp:nvSpPr>
      <dsp:spPr>
        <a:xfrm rot="15428571">
          <a:off x="2572617" y="2312273"/>
          <a:ext cx="2690287" cy="57719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C9244C-224C-4D8C-A244-C56161BD4059}">
      <dsp:nvSpPr>
        <dsp:cNvPr id="0" name=""/>
        <dsp:cNvSpPr/>
      </dsp:nvSpPr>
      <dsp:spPr>
        <a:xfrm>
          <a:off x="2909600" y="352811"/>
          <a:ext cx="1417677" cy="18732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оклады - 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объектісінен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төлейтін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сомасы</a:t>
          </a:r>
          <a:endParaRPr lang="ru-RU" sz="2000" kern="1200" dirty="0"/>
        </a:p>
      </dsp:txBody>
      <dsp:txXfrm>
        <a:off x="2951122" y="394333"/>
        <a:ext cx="1334633" cy="1790240"/>
      </dsp:txXfrm>
    </dsp:sp>
    <dsp:sp modelId="{94A14A2B-41B6-44B9-9DAF-C607D3C429DC}">
      <dsp:nvSpPr>
        <dsp:cNvPr id="0" name=""/>
        <dsp:cNvSpPr/>
      </dsp:nvSpPr>
      <dsp:spPr>
        <a:xfrm rot="16971429">
          <a:off x="3691607" y="2312273"/>
          <a:ext cx="2690287" cy="57719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353E6E-7650-4BAA-9211-8C1A4CA53F47}">
      <dsp:nvSpPr>
        <dsp:cNvPr id="0" name=""/>
        <dsp:cNvSpPr/>
      </dsp:nvSpPr>
      <dsp:spPr>
        <a:xfrm>
          <a:off x="4627235" y="558204"/>
          <a:ext cx="1417677" cy="14624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көзі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салынатын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табыс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/>
        </a:p>
      </dsp:txBody>
      <dsp:txXfrm>
        <a:off x="4668757" y="599726"/>
        <a:ext cx="1334633" cy="1379454"/>
      </dsp:txXfrm>
    </dsp:sp>
    <dsp:sp modelId="{5AE9D63D-744E-4AC7-A0C3-84260F5C6412}">
      <dsp:nvSpPr>
        <dsp:cNvPr id="0" name=""/>
        <dsp:cNvSpPr/>
      </dsp:nvSpPr>
      <dsp:spPr>
        <a:xfrm rot="18433124">
          <a:off x="4639414" y="2724296"/>
          <a:ext cx="2773590" cy="57719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1E8970-3569-4F5B-9745-83F43D75D300}">
      <dsp:nvSpPr>
        <dsp:cNvPr id="0" name=""/>
        <dsp:cNvSpPr/>
      </dsp:nvSpPr>
      <dsp:spPr>
        <a:xfrm>
          <a:off x="6156187" y="1080117"/>
          <a:ext cx="1417677" cy="16568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төлеу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мерзімі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төленетін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уақыт</a:t>
          </a:r>
          <a:endParaRPr lang="ru-RU" sz="2000" kern="1200" dirty="0"/>
        </a:p>
      </dsp:txBody>
      <dsp:txXfrm>
        <a:off x="6197709" y="1121639"/>
        <a:ext cx="1334633" cy="1573812"/>
      </dsp:txXfrm>
    </dsp:sp>
    <dsp:sp modelId="{861110FE-A348-422D-870F-8E8646AEF25B}">
      <dsp:nvSpPr>
        <dsp:cNvPr id="0" name=""/>
        <dsp:cNvSpPr/>
      </dsp:nvSpPr>
      <dsp:spPr>
        <a:xfrm rot="20057143">
          <a:off x="5397462" y="3672647"/>
          <a:ext cx="2690287" cy="57719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B92317-5743-4D59-AA40-EE4CE2A12AE6}">
      <dsp:nvSpPr>
        <dsp:cNvPr id="0" name=""/>
        <dsp:cNvSpPr/>
      </dsp:nvSpPr>
      <dsp:spPr>
        <a:xfrm>
          <a:off x="7091896" y="2668617"/>
          <a:ext cx="1725284" cy="14179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жеңілдіктері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b="0" i="0" kern="1200" dirty="0" err="1"/>
            <a:t>біртіндеп</a:t>
          </a:r>
          <a:r>
            <a:rPr lang="ru-RU" sz="2000" b="0" i="0" kern="1200" dirty="0"/>
            <a:t> / </a:t>
          </a:r>
          <a:r>
            <a:rPr lang="ru-RU" sz="2000" b="0" i="0" kern="1200" dirty="0" err="1"/>
            <a:t>толықтай</a:t>
          </a:r>
          <a:r>
            <a:rPr lang="ru-RU" sz="2000" b="0" i="0" kern="1200" dirty="0"/>
            <a:t> </a:t>
          </a:r>
          <a:r>
            <a:rPr lang="ru-RU" sz="2000" b="0" i="0" kern="1200" dirty="0" err="1"/>
            <a:t>босату</a:t>
          </a:r>
          <a:r>
            <a:rPr lang="ru-RU" sz="2000" b="0" i="0" kern="1200" dirty="0"/>
            <a:t>.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000" kern="1200" dirty="0"/>
        </a:p>
      </dsp:txBody>
      <dsp:txXfrm>
        <a:off x="7133427" y="2710148"/>
        <a:ext cx="1642222" cy="1334921"/>
      </dsp:txXfrm>
    </dsp:sp>
    <dsp:sp modelId="{23F5663B-D160-4302-B2EE-6079D368FFDB}">
      <dsp:nvSpPr>
        <dsp:cNvPr id="0" name=""/>
        <dsp:cNvSpPr/>
      </dsp:nvSpPr>
      <dsp:spPr>
        <a:xfrm rot="2174">
          <a:off x="5634097" y="4765096"/>
          <a:ext cx="2477873" cy="57719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5F0285-6EB5-4A44-8E47-A36DAF4EFA5B}">
      <dsp:nvSpPr>
        <dsp:cNvPr id="0" name=""/>
        <dsp:cNvSpPr/>
      </dsp:nvSpPr>
      <dsp:spPr>
        <a:xfrm>
          <a:off x="6860615" y="4006134"/>
          <a:ext cx="2502710" cy="2096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төлеу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тәртібі</a:t>
          </a:r>
          <a:r>
            <a:rPr lang="ru-RU" sz="20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қандай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салықтар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төлеу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керек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екенін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яғни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төлеу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кезінде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белгілі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бір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дәйектілікті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белгілейді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/>
        </a:p>
      </dsp:txBody>
      <dsp:txXfrm>
        <a:off x="6922025" y="4067544"/>
        <a:ext cx="2379890" cy="1973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C%D0%B5%D0%BC%D0%BB%D0%B5%D0%BA%D0%B5%D1%82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iki/%D0%96%D0%B5%D0%BA%D0%B5_%D1%82%D2%B1%D0%BB%D2%93%D0%B0" TargetMode="External"/><Relationship Id="rId5" Type="http://schemas.openxmlformats.org/officeDocument/2006/relationships/hyperlink" Target="https://kk.wikipedia.org/wiki/%D0%97%D0%B0%D2%A3%D0%B4%D1%8B_%D1%82%D2%B1%D0%BB%D2%93%D0%B0" TargetMode="External"/><Relationship Id="rId4" Type="http://schemas.openxmlformats.org/officeDocument/2006/relationships/hyperlink" Target="https://kk.wikipedia.org/wiki/%D0%91%D1%8E%D0%B4%D0%B6%D0%B5%D1%8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/index.php?title=%D0%AB%D0%BB%D1%8B%D0%BC%D0%B8_%D2%B1%D2%93%D1%8B%D0%BC&amp;action=edit&amp;redlink=1" TargetMode="External"/><Relationship Id="rId2" Type="http://schemas.openxmlformats.org/officeDocument/2006/relationships/hyperlink" Target="https://kk.wikipedia.org/w/index.php?title=%D0%AD%D0%BA%D0%BE%D0%BD%D0%BE%D0%BC%D0%B8%D0%BA%D0%B0%D0%BB%D1%8B%D2%9B_%D2%9B%D2%B1%D0%B1%D1%8B%D0%BB%D1%8B%D1%81&amp;action=edit&amp;redlink=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/index.php?title=%D0%A1%D0%B0%D0%BB%D1%8B%D2%9B_ca%D0%BD%D0%B0%D1%83&amp;action=edit&amp;redlink=1" TargetMode="External"/><Relationship Id="rId2" Type="http://schemas.openxmlformats.org/officeDocument/2006/relationships/hyperlink" Target="https://kk.wikipedia.org/wiki/%D0%91%D1%8E%D0%B4%D0%B6%D0%B5%D1%82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Alim\Desktop\Работы в фотошопе\для рпезентации\разделительн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543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71600" y="2018195"/>
            <a:ext cx="76271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6000" b="1" dirty="0">
                <a:solidFill>
                  <a:schemeClr val="bg1"/>
                </a:solidFill>
              </a:rPr>
              <a:t>Салық түсінігі мәні мен мағынасы</a:t>
            </a:r>
            <a:endParaRPr lang="ru-RU" sz="6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20ECB1-BAE4-4C10-9CB3-1A789386C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80" y="5452581"/>
            <a:ext cx="2332856" cy="1405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161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82791"/>
            <a:ext cx="3888432" cy="3888432"/>
          </a:xfrm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49168"/>
            <a:ext cx="3929184" cy="2946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8733" y="620688"/>
            <a:ext cx="45392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Жоспар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8732" y="1340768"/>
            <a:ext cx="4251259" cy="489364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k-KZ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1) Салық – ұғымы</a:t>
            </a:r>
          </a:p>
          <a:p>
            <a:r>
              <a:rPr lang="kk-KZ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2) Салық жүйесі - ұғымы</a:t>
            </a:r>
          </a:p>
          <a:p>
            <a:r>
              <a:rPr lang="kk-KZ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3) Салық – мазмұны</a:t>
            </a:r>
          </a:p>
          <a:p>
            <a:r>
              <a:rPr lang="kk-KZ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4) Салық – элементтері</a:t>
            </a:r>
          </a:p>
          <a:p>
            <a:r>
              <a:rPr lang="kk-KZ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5) ҚР салық жүйесі</a:t>
            </a:r>
          </a:p>
          <a:p>
            <a:r>
              <a:rPr lang="kk-KZ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6) Салықты экокномикалық, материалдық, құқықтық тұрғыда қарастыру</a:t>
            </a:r>
          </a:p>
          <a:p>
            <a:r>
              <a:rPr lang="kk-KZ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7) Салық төлеушілердің міндеттері</a:t>
            </a:r>
          </a:p>
          <a:p>
            <a:r>
              <a:rPr lang="kk-KZ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8) Салық төлеушінің құқықтары</a:t>
            </a:r>
          </a:p>
        </p:txBody>
      </p:sp>
      <p:pic>
        <p:nvPicPr>
          <p:cNvPr id="10" name="Объект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33056"/>
            <a:ext cx="3967708" cy="209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12717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17344"/>
            <a:ext cx="5213176" cy="3140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039344"/>
          </a:xfrm>
        </p:spPr>
        <p:txBody>
          <a:bodyPr>
            <a:normAutofit/>
          </a:bodyPr>
          <a:lstStyle/>
          <a:p>
            <a:r>
              <a:rPr lang="ru-RU" b="1" dirty="0" err="1"/>
              <a:t>Салық</a:t>
            </a:r>
            <a:r>
              <a:rPr lang="ru-RU" dirty="0"/>
              <a:t> – </a:t>
            </a:r>
            <a:r>
              <a:rPr lang="ru-RU" dirty="0" err="1">
                <a:hlinkClick r:id="rId3" tooltip="Мемлекет"/>
              </a:rPr>
              <a:t>мемлекеттік</a:t>
            </a:r>
            <a:r>
              <a:rPr lang="ru-RU" dirty="0"/>
              <a:t> </a:t>
            </a:r>
            <a:r>
              <a:rPr lang="ru-RU" dirty="0" err="1">
                <a:hlinkClick r:id="rId4" tooltip="Бюджет"/>
              </a:rPr>
              <a:t>бюджетке</a:t>
            </a:r>
            <a:r>
              <a:rPr lang="ru-RU" dirty="0"/>
              <a:t> </a:t>
            </a:r>
            <a:r>
              <a:rPr lang="ru-RU" dirty="0" err="1">
                <a:hlinkClick r:id="rId5" tooltip="Заңды тұлға"/>
              </a:rPr>
              <a:t>заңды</a:t>
            </a:r>
            <a:r>
              <a:rPr lang="ru-RU" dirty="0"/>
              <a:t> </a:t>
            </a:r>
            <a:r>
              <a:rPr lang="ru-RU" dirty="0" err="1"/>
              <a:t>және</a:t>
            </a:r>
            <a:r>
              <a:rPr lang="ru-RU" dirty="0"/>
              <a:t> </a:t>
            </a:r>
            <a:r>
              <a:rPr lang="ru-RU" dirty="0" err="1">
                <a:hlinkClick r:id="rId6" tooltip="Жеке тұлға"/>
              </a:rPr>
              <a:t>жеке</a:t>
            </a:r>
            <a:r>
              <a:rPr lang="ru-RU" dirty="0">
                <a:hlinkClick r:id="rId6" tooltip="Жеке тұлға"/>
              </a:rPr>
              <a:t> </a:t>
            </a:r>
            <a:r>
              <a:rPr lang="ru-RU" dirty="0" err="1">
                <a:hlinkClick r:id="rId6" tooltip="Жеке тұлға"/>
              </a:rPr>
              <a:t>тұлғалардан</a:t>
            </a:r>
            <a:r>
              <a:rPr lang="ru-RU" dirty="0"/>
              <a:t> 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мөлшерде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</a:t>
            </a:r>
            <a:r>
              <a:rPr lang="ru-RU" dirty="0" err="1"/>
              <a:t>міндетті</a:t>
            </a:r>
            <a:r>
              <a:rPr lang="ru-RU" dirty="0"/>
              <a:t> </a:t>
            </a:r>
            <a:r>
              <a:rPr lang="ru-RU" dirty="0" err="1"/>
              <a:t>ақшалай</a:t>
            </a:r>
            <a:r>
              <a:rPr lang="ru-RU" dirty="0"/>
              <a:t> </a:t>
            </a:r>
            <a:r>
              <a:rPr lang="ru-RU" dirty="0" err="1"/>
              <a:t>төлемдер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dirty="0" err="1"/>
              <a:t>Салық</a:t>
            </a:r>
            <a:r>
              <a:rPr lang="ru-RU" dirty="0"/>
              <a:t> – </a:t>
            </a:r>
            <a:r>
              <a:rPr lang="ru-RU" dirty="0" err="1"/>
              <a:t>мемлекеттік</a:t>
            </a:r>
            <a:r>
              <a:rPr lang="ru-RU" dirty="0"/>
              <a:t> бюджет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асырылатын</a:t>
            </a:r>
            <a:r>
              <a:rPr lang="ru-RU" dirty="0"/>
              <a:t>, </a:t>
            </a:r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қатынастарын</a:t>
            </a:r>
            <a:r>
              <a:rPr lang="ru-RU" dirty="0"/>
              <a:t> </a:t>
            </a:r>
            <a:r>
              <a:rPr lang="ru-RU" dirty="0" err="1"/>
              <a:t>сипаттайтын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санат</a:t>
            </a:r>
            <a:r>
              <a:rPr lang="ru-RU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31840" y="476672"/>
            <a:ext cx="2550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Ұғымы</a:t>
            </a:r>
          </a:p>
        </p:txBody>
      </p:sp>
    </p:spTree>
    <p:extLst>
      <p:ext uri="{BB962C8B-B14F-4D97-AF65-F5344CB8AC3E}">
        <p14:creationId xmlns:p14="http://schemas.microsoft.com/office/powerpoint/2010/main" val="3171507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44824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dirty="0"/>
              <a:t>	Экономикалық санат - </a:t>
            </a:r>
            <a:r>
              <a:rPr lang="ru-RU" sz="2400" b="1" dirty="0" err="1"/>
              <a:t>Экономикалық</a:t>
            </a:r>
            <a:r>
              <a:rPr lang="ru-RU" sz="2400" b="1" dirty="0"/>
              <a:t> Категория</a:t>
            </a:r>
            <a:r>
              <a:rPr lang="ru-RU" sz="2400" dirty="0"/>
              <a:t> </a:t>
            </a:r>
            <a:r>
              <a:rPr lang="ru-RU" sz="2400" dirty="0" err="1">
                <a:hlinkClick r:id="rId2" tooltip="Экономикалық құбылыс (мұндай бет жоқ)"/>
              </a:rPr>
              <a:t>экономикалық</a:t>
            </a:r>
            <a:r>
              <a:rPr lang="ru-RU" sz="2400" dirty="0">
                <a:hlinkClick r:id="rId2" tooltip="Экономикалық құбылыс (мұндай бет жоқ)"/>
              </a:rPr>
              <a:t> </a:t>
            </a:r>
            <a:r>
              <a:rPr lang="ru-RU" sz="2400" dirty="0" err="1">
                <a:hlinkClick r:id="rId2" tooltip="Экономикалық құбылыс (мұндай бет жоқ)"/>
              </a:rPr>
              <a:t>құбылыстарды</a:t>
            </a:r>
            <a:r>
              <a:rPr lang="ru-RU" sz="2400" dirty="0"/>
              <a:t> </a:t>
            </a:r>
            <a:r>
              <a:rPr lang="ru-RU" sz="2400" dirty="0" err="1"/>
              <a:t>сипаттайтын</a:t>
            </a:r>
            <a:r>
              <a:rPr lang="ru-RU" sz="2400" dirty="0"/>
              <a:t> </a:t>
            </a:r>
            <a:r>
              <a:rPr lang="ru-RU" sz="2400" dirty="0" err="1"/>
              <a:t>ғ</a:t>
            </a:r>
            <a:r>
              <a:rPr lang="ru-RU" sz="2400" dirty="0" err="1">
                <a:hlinkClick r:id="rId3" tooltip="Ылыми ұғым (мұндай бет жоқ)"/>
              </a:rPr>
              <a:t>ылыми</a:t>
            </a:r>
            <a:r>
              <a:rPr lang="ru-RU" sz="2400" dirty="0">
                <a:hlinkClick r:id="rId3" tooltip="Ылыми ұғым (мұндай бет жоқ)"/>
              </a:rPr>
              <a:t> </a:t>
            </a:r>
            <a:r>
              <a:rPr lang="ru-RU" sz="2400" dirty="0" err="1">
                <a:hlinkClick r:id="rId3" tooltip="Ылыми ұғым (мұндай бет жоқ)"/>
              </a:rPr>
              <a:t>ұғым</a:t>
            </a:r>
            <a:r>
              <a:rPr lang="ru-RU" sz="2400" dirty="0"/>
              <a:t>, </a:t>
            </a:r>
            <a:r>
              <a:rPr lang="ru-RU" sz="2400" dirty="0" err="1"/>
              <a:t>экономикалық</a:t>
            </a:r>
            <a:r>
              <a:rPr lang="ru-RU" sz="2400" dirty="0"/>
              <a:t> </a:t>
            </a:r>
            <a:r>
              <a:rPr lang="ru-RU" sz="2400" dirty="0" err="1"/>
              <a:t>құбылыстарды</a:t>
            </a:r>
            <a:r>
              <a:rPr lang="ru-RU" sz="2400" dirty="0"/>
              <a:t> </a:t>
            </a:r>
            <a:r>
              <a:rPr lang="ru-RU" sz="2400" dirty="0" err="1"/>
              <a:t>ғылыми</a:t>
            </a:r>
            <a:r>
              <a:rPr lang="ru-RU" sz="2400" dirty="0"/>
              <a:t> </a:t>
            </a:r>
            <a:r>
              <a:rPr lang="ru-RU" sz="2400" dirty="0" err="1"/>
              <a:t>тұрғыдан</a:t>
            </a:r>
            <a:r>
              <a:rPr lang="ru-RU" sz="2400" dirty="0"/>
              <a:t> </a:t>
            </a:r>
            <a:r>
              <a:rPr lang="ru-RU" sz="2400" dirty="0" err="1"/>
              <a:t>танып-білу</a:t>
            </a:r>
            <a:r>
              <a:rPr lang="ru-RU" sz="2400" dirty="0"/>
              <a:t> </a:t>
            </a:r>
            <a:r>
              <a:rPr lang="ru-RU" sz="2400" dirty="0" err="1"/>
              <a:t>құралы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617640"/>
            <a:ext cx="324036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1815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53545102"/>
              </p:ext>
            </p:extLst>
          </p:nvPr>
        </p:nvGraphicFramePr>
        <p:xfrm>
          <a:off x="0" y="404664"/>
          <a:ext cx="9144000" cy="6453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0060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08720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Салық</a:t>
            </a:r>
            <a:r>
              <a:rPr lang="ru-RU" sz="2800" b="1" dirty="0"/>
              <a:t> </a:t>
            </a:r>
            <a:r>
              <a:rPr lang="ru-RU" sz="2800" b="1" dirty="0" err="1"/>
              <a:t>жүйесі</a:t>
            </a:r>
            <a:r>
              <a:rPr lang="ru-RU" sz="2000" dirty="0"/>
              <a:t> </a:t>
            </a:r>
          </a:p>
          <a:p>
            <a:r>
              <a:rPr lang="ru-RU" sz="2000" dirty="0"/>
              <a:t>1) </a:t>
            </a:r>
            <a:r>
              <a:rPr lang="ru-RU" sz="2000" dirty="0" err="1">
                <a:hlinkClick r:id="rId2" tooltip="Бюджет"/>
              </a:rPr>
              <a:t>бюджеттен</a:t>
            </a:r>
            <a:r>
              <a:rPr lang="ru-RU" sz="2000" dirty="0"/>
              <a:t> </a:t>
            </a:r>
            <a:r>
              <a:rPr lang="ru-RU" sz="2000" dirty="0" err="1"/>
              <a:t>тыс</a:t>
            </a:r>
            <a:r>
              <a:rPr lang="ru-RU" sz="2000" dirty="0"/>
              <a:t> </a:t>
            </a:r>
            <a:r>
              <a:rPr lang="ru-RU" sz="2000" dirty="0" err="1"/>
              <a:t>қорларды</a:t>
            </a:r>
            <a:r>
              <a:rPr lang="ru-RU" sz="2000" dirty="0"/>
              <a:t> </a:t>
            </a:r>
            <a:r>
              <a:rPr lang="ru-RU" sz="2000" dirty="0" err="1"/>
              <a:t>қаржыландыру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қолданылатын</a:t>
            </a:r>
            <a:r>
              <a:rPr lang="ru-RU" sz="2000" dirty="0"/>
              <a:t> </a:t>
            </a:r>
            <a:r>
              <a:rPr lang="ru-RU" sz="2000" dirty="0" err="1"/>
              <a:t>салықтардың</a:t>
            </a:r>
            <a:r>
              <a:rPr lang="ru-RU" sz="2000" dirty="0"/>
              <a:t>, </a:t>
            </a:r>
            <a:r>
              <a:rPr lang="ru-RU" sz="2000" b="1" dirty="0" err="1"/>
              <a:t>алымдар</a:t>
            </a:r>
            <a:r>
              <a:rPr lang="ru-RU" sz="2000" b="1" dirty="0"/>
              <a:t> мен </a:t>
            </a:r>
            <a:r>
              <a:rPr lang="ru-RU" sz="2000" b="1" dirty="0" err="1"/>
              <a:t>төлемдердің</a:t>
            </a:r>
            <a:r>
              <a:rPr lang="ru-RU" sz="2000" b="1" dirty="0"/>
              <a:t> </a:t>
            </a:r>
            <a:r>
              <a:rPr lang="ru-RU" sz="2000" b="1" dirty="0" err="1"/>
              <a:t>жиынтығы</a:t>
            </a:r>
            <a:endParaRPr lang="ru-RU" sz="2000" b="1" dirty="0"/>
          </a:p>
          <a:p>
            <a:endParaRPr lang="ru-RU" sz="2000" b="1" dirty="0"/>
          </a:p>
          <a:p>
            <a:r>
              <a:rPr lang="ru-RU" sz="2000" dirty="0"/>
              <a:t>2) </a:t>
            </a:r>
            <a:r>
              <a:rPr lang="ru-RU" sz="2000" dirty="0" err="1"/>
              <a:t>салықтарды</a:t>
            </a:r>
            <a:r>
              <a:rPr lang="ru-RU" sz="2000" dirty="0"/>
              <a:t> </a:t>
            </a:r>
            <a:r>
              <a:rPr lang="ru-RU" sz="2000" dirty="0" err="1"/>
              <a:t>белгілеу</a:t>
            </a:r>
            <a:r>
              <a:rPr lang="ru-RU" sz="2000" dirty="0"/>
              <a:t>, </a:t>
            </a:r>
            <a:r>
              <a:rPr lang="ru-RU" sz="2000" dirty="0" err="1"/>
              <a:t>өзгерту</a:t>
            </a:r>
            <a:r>
              <a:rPr lang="ru-RU" sz="2000" dirty="0"/>
              <a:t>, </a:t>
            </a:r>
            <a:r>
              <a:rPr lang="ru-RU" sz="2000" dirty="0" err="1"/>
              <a:t>күшін</a:t>
            </a:r>
            <a:r>
              <a:rPr lang="ru-RU" sz="2000" dirty="0"/>
              <a:t> </a:t>
            </a:r>
            <a:r>
              <a:rPr lang="ru-RU" sz="2000" dirty="0" err="1"/>
              <a:t>жою</a:t>
            </a:r>
            <a:r>
              <a:rPr lang="ru-RU" sz="2000" dirty="0"/>
              <a:t>, </a:t>
            </a:r>
            <a:r>
              <a:rPr lang="ru-RU" sz="2000" dirty="0" err="1"/>
              <a:t>оларды</a:t>
            </a:r>
            <a:r>
              <a:rPr lang="ru-RU" sz="2000" dirty="0"/>
              <a:t> </a:t>
            </a:r>
            <a:r>
              <a:rPr lang="ru-RU" sz="2000" dirty="0" err="1"/>
              <a:t>төлету</a:t>
            </a:r>
            <a:r>
              <a:rPr lang="ru-RU" sz="2000" dirty="0"/>
              <a:t> </a:t>
            </a:r>
            <a:r>
              <a:rPr lang="ru-RU" sz="2000" dirty="0" err="1"/>
              <a:t>шараларын</a:t>
            </a:r>
            <a:r>
              <a:rPr lang="ru-RU" sz="2000" dirty="0"/>
              <a:t> </a:t>
            </a:r>
            <a:r>
              <a:rPr lang="ru-RU" sz="2000" dirty="0" err="1"/>
              <a:t>қолдану</a:t>
            </a:r>
            <a:r>
              <a:rPr lang="ru-RU" sz="2000" dirty="0"/>
              <a:t>, </a:t>
            </a:r>
            <a:r>
              <a:rPr lang="ru-RU" sz="2000" dirty="0" err="1"/>
              <a:t>салықтық</a:t>
            </a:r>
            <a:r>
              <a:rPr lang="ru-RU" sz="2000" dirty="0"/>
              <a:t> </a:t>
            </a:r>
            <a:r>
              <a:rPr lang="ru-RU" sz="2000" dirty="0" err="1"/>
              <a:t>бақылауды</a:t>
            </a:r>
            <a:r>
              <a:rPr lang="ru-RU" sz="2000" dirty="0"/>
              <a:t> </a:t>
            </a:r>
            <a:r>
              <a:rPr lang="ru-RU" sz="2000" dirty="0" err="1"/>
              <a:t>жүзеге</a:t>
            </a:r>
            <a:r>
              <a:rPr lang="ru-RU" sz="2000" dirty="0"/>
              <a:t> </a:t>
            </a:r>
            <a:r>
              <a:rPr lang="ru-RU" sz="2000" dirty="0" err="1"/>
              <a:t>асыру</a:t>
            </a:r>
            <a:r>
              <a:rPr lang="ru-RU" sz="2000" dirty="0"/>
              <a:t>, </a:t>
            </a:r>
            <a:r>
              <a:rPr lang="ru-RU" sz="2000" dirty="0" err="1"/>
              <a:t>салық</a:t>
            </a:r>
            <a:r>
              <a:rPr lang="ru-RU" sz="2000" dirty="0"/>
              <a:t> </a:t>
            </a:r>
            <a:r>
              <a:rPr lang="ru-RU" sz="2000" dirty="0" err="1"/>
              <a:t>заңнамасын</a:t>
            </a:r>
            <a:r>
              <a:rPr lang="ru-RU" sz="2000" dirty="0"/>
              <a:t> </a:t>
            </a:r>
            <a:r>
              <a:rPr lang="ru-RU" sz="2000" dirty="0" err="1"/>
              <a:t>бұзғаны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жауапқа</a:t>
            </a:r>
            <a:r>
              <a:rPr lang="ru-RU" sz="2000" dirty="0"/>
              <a:t> </a:t>
            </a:r>
            <a:r>
              <a:rPr lang="ru-RU" sz="2000" dirty="0" err="1"/>
              <a:t>тарту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жауапкершілік</a:t>
            </a:r>
            <a:r>
              <a:rPr lang="ru-RU" sz="2000" dirty="0"/>
              <a:t> </a:t>
            </a:r>
            <a:r>
              <a:rPr lang="ru-RU" sz="2000" dirty="0" err="1"/>
              <a:t>шараларын</a:t>
            </a:r>
            <a:r>
              <a:rPr lang="ru-RU" sz="2000" dirty="0"/>
              <a:t> </a:t>
            </a:r>
            <a:r>
              <a:rPr lang="ru-RU" sz="2000" dirty="0" err="1"/>
              <a:t>қолдану</a:t>
            </a:r>
            <a:r>
              <a:rPr lang="ru-RU" sz="2000" dirty="0"/>
              <a:t> </a:t>
            </a:r>
            <a:r>
              <a:rPr lang="ru-RU" sz="2000" b="1" dirty="0" err="1"/>
              <a:t>қағидаларының</a:t>
            </a:r>
            <a:r>
              <a:rPr lang="ru-RU" sz="2000" b="1" dirty="0"/>
              <a:t>, </a:t>
            </a:r>
            <a:r>
              <a:rPr lang="ru-RU" sz="2000" b="1" dirty="0" err="1"/>
              <a:t>әдістері</a:t>
            </a:r>
            <a:r>
              <a:rPr lang="ru-RU" sz="2000" b="1" dirty="0"/>
              <a:t> мен </a:t>
            </a:r>
            <a:r>
              <a:rPr lang="ru-RU" sz="2000" b="1" dirty="0" err="1"/>
              <a:t>тәсілдерінің</a:t>
            </a:r>
            <a:r>
              <a:rPr lang="ru-RU" sz="2000" b="1" dirty="0"/>
              <a:t> </a:t>
            </a:r>
            <a:r>
              <a:rPr lang="ru-RU" sz="2000" b="1" dirty="0" err="1"/>
              <a:t>жиынтығы</a:t>
            </a:r>
            <a:endParaRPr lang="ru-RU" sz="2000" b="1" dirty="0"/>
          </a:p>
          <a:p>
            <a:endParaRPr lang="ru-RU" sz="2000" b="1" dirty="0"/>
          </a:p>
          <a:p>
            <a:r>
              <a:rPr lang="ru-RU" sz="2000" dirty="0"/>
              <a:t>3) </a:t>
            </a:r>
            <a:r>
              <a:rPr lang="ru-RU" sz="2000" dirty="0" err="1"/>
              <a:t>сондай-ақ</a:t>
            </a:r>
            <a:r>
              <a:rPr lang="ru-RU" sz="2000" dirty="0"/>
              <a:t> </a:t>
            </a:r>
            <a:r>
              <a:rPr lang="ru-RU" sz="2000" dirty="0" err="1"/>
              <a:t>салық</a:t>
            </a:r>
            <a:r>
              <a:rPr lang="ru-RU" sz="2000" dirty="0"/>
              <a:t> </a:t>
            </a:r>
            <a:r>
              <a:rPr lang="ru-RU" sz="2000" dirty="0" err="1"/>
              <a:t>қатынастарын</a:t>
            </a:r>
            <a:r>
              <a:rPr lang="ru-RU" sz="2000" dirty="0"/>
              <a:t> </a:t>
            </a:r>
            <a:r>
              <a:rPr lang="ru-RU" sz="2000" dirty="0" err="1"/>
              <a:t>реттейтін</a:t>
            </a:r>
            <a:r>
              <a:rPr lang="ru-RU" sz="2000" dirty="0"/>
              <a:t> </a:t>
            </a:r>
            <a:r>
              <a:rPr lang="ru-RU" sz="2000" dirty="0" err="1"/>
              <a:t>салық</a:t>
            </a:r>
            <a:r>
              <a:rPr lang="ru-RU" sz="2000" dirty="0"/>
              <a:t> </a:t>
            </a:r>
            <a:r>
              <a:rPr lang="ru-RU" sz="2000" dirty="0" err="1"/>
              <a:t>қызметі</a:t>
            </a:r>
            <a:r>
              <a:rPr lang="ru-RU" sz="2000" dirty="0"/>
              <a:t> </a:t>
            </a:r>
            <a:r>
              <a:rPr lang="ru-RU" sz="2000" b="1" dirty="0" err="1"/>
              <a:t>органдарының</a:t>
            </a:r>
            <a:r>
              <a:rPr lang="ru-RU" sz="2000" b="1" dirty="0"/>
              <a:t> </a:t>
            </a:r>
            <a:r>
              <a:rPr lang="ru-RU" sz="2000" b="1" dirty="0" err="1"/>
              <a:t>жиынтығы</a:t>
            </a:r>
            <a:r>
              <a:rPr lang="ru-RU" sz="2000" b="1" dirty="0"/>
              <a:t>; </a:t>
            </a:r>
          </a:p>
          <a:p>
            <a:endParaRPr lang="ru-RU" sz="2000" b="1" dirty="0"/>
          </a:p>
          <a:p>
            <a:r>
              <a:rPr lang="ru-RU" sz="2000" dirty="0"/>
              <a:t>4) </a:t>
            </a:r>
            <a:r>
              <a:rPr lang="ru-RU" sz="2000" dirty="0" err="1"/>
              <a:t>елдегі</a:t>
            </a:r>
            <a:r>
              <a:rPr lang="ru-RU" sz="2000" dirty="0"/>
              <a:t> </a:t>
            </a:r>
            <a:r>
              <a:rPr lang="ru-RU" sz="2000" dirty="0" err="1">
                <a:hlinkClick r:id="rId3" tooltip="Салық caнау (мұндай бет жоқ)"/>
              </a:rPr>
              <a:t>салық</a:t>
            </a:r>
            <a:r>
              <a:rPr lang="ru-RU" sz="2000" dirty="0">
                <a:hlinkClick r:id="rId3" tooltip="Салық caнау (мұндай бет жоқ)"/>
              </a:rPr>
              <a:t> </a:t>
            </a:r>
            <a:r>
              <a:rPr lang="en-US" sz="2000" dirty="0">
                <a:hlinkClick r:id="rId3" tooltip="Салық caнау (мұндай бет жоқ)"/>
              </a:rPr>
              <a:t>ca</a:t>
            </a:r>
            <a:r>
              <a:rPr lang="ru-RU" sz="2000" dirty="0" err="1">
                <a:hlinkClick r:id="rId3" tooltip="Салық caнау (мұндай бет жоқ)"/>
              </a:rPr>
              <a:t>нау</a:t>
            </a:r>
            <a:r>
              <a:rPr lang="ru-RU" sz="2000" dirty="0"/>
              <a:t> </a:t>
            </a:r>
            <a:r>
              <a:rPr lang="ru-RU" sz="2000" dirty="0" err="1"/>
              <a:t>рәсімдерін</a:t>
            </a:r>
            <a:r>
              <a:rPr lang="ru-RU" sz="2000" dirty="0"/>
              <a:t> </a:t>
            </a:r>
            <a:r>
              <a:rPr lang="ru-RU" sz="2000" dirty="0" err="1"/>
              <a:t>реттейтін</a:t>
            </a:r>
            <a:r>
              <a:rPr lang="ru-RU" sz="2000" dirty="0"/>
              <a:t> </a:t>
            </a:r>
            <a:r>
              <a:rPr lang="ru-RU" sz="2000" dirty="0" err="1"/>
              <a:t>заңнамалық</a:t>
            </a:r>
            <a:r>
              <a:rPr lang="ru-RU" sz="2000" dirty="0"/>
              <a:t> </a:t>
            </a:r>
            <a:r>
              <a:rPr lang="ru-RU" sz="2000" dirty="0" err="1"/>
              <a:t>актілер</a:t>
            </a:r>
            <a:r>
              <a:rPr lang="ru-RU" sz="2000" dirty="0"/>
              <a:t> мен </a:t>
            </a:r>
            <a:r>
              <a:rPr lang="ru-RU" sz="2000" dirty="0" err="1"/>
              <a:t>заңнан</a:t>
            </a:r>
            <a:r>
              <a:rPr lang="ru-RU" sz="2000" dirty="0"/>
              <a:t> </a:t>
            </a:r>
            <a:r>
              <a:rPr lang="ru-RU" sz="2000" dirty="0" err="1"/>
              <a:t>туындайтын</a:t>
            </a:r>
            <a:r>
              <a:rPr lang="ru-RU" sz="2000" dirty="0"/>
              <a:t> </a:t>
            </a:r>
            <a:r>
              <a:rPr lang="ru-RU" sz="2000" b="1" dirty="0" err="1"/>
              <a:t>нормативтік</a:t>
            </a:r>
            <a:r>
              <a:rPr lang="ru-RU" sz="2000" b="1" dirty="0"/>
              <a:t> </a:t>
            </a:r>
            <a:r>
              <a:rPr lang="ru-RU" sz="2000" b="1" dirty="0" err="1"/>
              <a:t>актілердің</a:t>
            </a:r>
            <a:r>
              <a:rPr lang="ru-RU" sz="2000" b="1" dirty="0"/>
              <a:t> </a:t>
            </a:r>
            <a:r>
              <a:rPr lang="ru-RU" sz="2000" b="1" dirty="0" err="1"/>
              <a:t>жиынтығы</a:t>
            </a:r>
            <a:r>
              <a:rPr lang="ru-RU" sz="2000" b="1" dirty="0"/>
              <a:t>; </a:t>
            </a:r>
          </a:p>
          <a:p>
            <a:endParaRPr lang="ru-RU" sz="2000" b="1" dirty="0"/>
          </a:p>
          <a:p>
            <a:r>
              <a:rPr lang="ru-RU" sz="2000" dirty="0"/>
              <a:t>5) </a:t>
            </a:r>
            <a:r>
              <a:rPr lang="ru-RU" sz="2000" dirty="0" err="1"/>
              <a:t>елдегі</a:t>
            </a:r>
            <a:r>
              <a:rPr lang="ru-RU" sz="2000" dirty="0"/>
              <a:t> </a:t>
            </a:r>
            <a:r>
              <a:rPr lang="ru-RU" sz="2000" dirty="0" err="1"/>
              <a:t>салықтар</a:t>
            </a:r>
            <a:r>
              <a:rPr lang="ru-RU" sz="2000" dirty="0"/>
              <a:t> мен </a:t>
            </a:r>
            <a:r>
              <a:rPr lang="ru-RU" sz="2000" dirty="0" err="1"/>
              <a:t>алымдарды</a:t>
            </a:r>
            <a:r>
              <a:rPr lang="ru-RU" sz="2000" dirty="0"/>
              <a:t> </a:t>
            </a:r>
            <a:r>
              <a:rPr lang="ru-RU" sz="2000" dirty="0" err="1"/>
              <a:t>есептеу</a:t>
            </a:r>
            <a:r>
              <a:rPr lang="ru-RU" sz="2000" dirty="0"/>
              <a:t> мен </a:t>
            </a:r>
            <a:r>
              <a:rPr lang="ru-RU" sz="2000" dirty="0" err="1"/>
              <a:t>төлеудің</a:t>
            </a:r>
            <a:r>
              <a:rPr lang="ru-RU" sz="2000" dirty="0"/>
              <a:t> </a:t>
            </a:r>
            <a:r>
              <a:rPr lang="ru-RU" sz="2000" b="1" dirty="0" err="1"/>
              <a:t>институттық</a:t>
            </a:r>
            <a:r>
              <a:rPr lang="ru-RU" sz="2000" b="1" dirty="0"/>
              <a:t> </a:t>
            </a:r>
            <a:r>
              <a:rPr lang="ru-RU" sz="2000" b="1" dirty="0" err="1"/>
              <a:t>инфрақұрылымы</a:t>
            </a:r>
            <a:r>
              <a:rPr lang="ru-RU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2962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08547656"/>
              </p:ext>
            </p:extLst>
          </p:nvPr>
        </p:nvGraphicFramePr>
        <p:xfrm>
          <a:off x="0" y="576064"/>
          <a:ext cx="9144000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1948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6838278"/>
              </p:ext>
            </p:extLst>
          </p:nvPr>
        </p:nvGraphicFramePr>
        <p:xfrm>
          <a:off x="0" y="404664"/>
          <a:ext cx="9144000" cy="6453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0321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884233"/>
            <a:ext cx="46805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       1991 </a:t>
            </a:r>
            <a:r>
              <a:rPr lang="ru-RU" sz="2000" dirty="0" err="1"/>
              <a:t>жылғы</a:t>
            </a:r>
            <a:r>
              <a:rPr lang="ru-RU" sz="2000" dirty="0"/>
              <a:t> </a:t>
            </a:r>
            <a:r>
              <a:rPr lang="ru-RU" sz="2000" dirty="0" err="1"/>
              <a:t>желтоқсанның</a:t>
            </a:r>
            <a:r>
              <a:rPr lang="ru-RU" sz="2000" dirty="0"/>
              <a:t> 25-інен </a:t>
            </a:r>
            <a:r>
              <a:rPr lang="ru-RU" sz="2000" dirty="0" err="1"/>
              <a:t>бастап</a:t>
            </a:r>
            <a:r>
              <a:rPr lang="ru-RU" sz="2000" dirty="0"/>
              <a:t> </a:t>
            </a:r>
            <a:r>
              <a:rPr lang="ru-RU" sz="2000" dirty="0" err="1"/>
              <a:t>біздің</a:t>
            </a:r>
            <a:r>
              <a:rPr lang="ru-RU" sz="2000" dirty="0"/>
              <a:t> </a:t>
            </a:r>
            <a:r>
              <a:rPr lang="ru-RU" sz="2000" dirty="0" err="1"/>
              <a:t>елімізде</a:t>
            </a:r>
            <a:r>
              <a:rPr lang="ru-RU" sz="2000" dirty="0"/>
              <a:t> </a:t>
            </a:r>
            <a:r>
              <a:rPr lang="ru-RU" sz="2000" dirty="0" err="1"/>
              <a:t>салық</a:t>
            </a:r>
            <a:r>
              <a:rPr lang="ru-RU" sz="2000" dirty="0"/>
              <a:t> </a:t>
            </a:r>
            <a:r>
              <a:rPr lang="ru-RU" sz="2000" dirty="0" err="1"/>
              <a:t>жүйесі</a:t>
            </a:r>
            <a:r>
              <a:rPr lang="ru-RU" sz="2000" dirty="0"/>
              <a:t> </a:t>
            </a:r>
            <a:r>
              <a:rPr lang="ru-RU" sz="2000" dirty="0" err="1"/>
              <a:t>жұмыс</a:t>
            </a:r>
            <a:r>
              <a:rPr lang="ru-RU" sz="2000" dirty="0"/>
              <a:t> </a:t>
            </a:r>
            <a:r>
              <a:rPr lang="ru-RU" sz="2000" dirty="0" err="1"/>
              <a:t>істей</a:t>
            </a:r>
            <a:r>
              <a:rPr lang="ru-RU" sz="2000" dirty="0"/>
              <a:t> </a:t>
            </a:r>
            <a:r>
              <a:rPr lang="ru-RU" sz="2000" dirty="0" err="1"/>
              <a:t>бастады</a:t>
            </a:r>
            <a:r>
              <a:rPr lang="ru-RU" sz="2000" dirty="0"/>
              <a:t>. </a:t>
            </a:r>
            <a:r>
              <a:rPr lang="ru-RU" sz="2000" dirty="0" err="1"/>
              <a:t>Ол</a:t>
            </a:r>
            <a:r>
              <a:rPr lang="ru-RU" sz="2000" dirty="0"/>
              <a:t> «ҚР </a:t>
            </a:r>
            <a:r>
              <a:rPr lang="ru-RU" sz="2000" dirty="0" err="1"/>
              <a:t>салық</a:t>
            </a:r>
            <a:r>
              <a:rPr lang="ru-RU" sz="2000" dirty="0"/>
              <a:t> </a:t>
            </a:r>
            <a:r>
              <a:rPr lang="ru-RU" sz="2000" dirty="0" err="1"/>
              <a:t>жүйесі</a:t>
            </a:r>
            <a:r>
              <a:rPr lang="ru-RU" sz="2000" dirty="0"/>
              <a:t> </a:t>
            </a:r>
            <a:r>
              <a:rPr lang="ru-RU" sz="2000" dirty="0" err="1"/>
              <a:t>туралы</a:t>
            </a:r>
            <a:r>
              <a:rPr lang="ru-RU" sz="2000" dirty="0"/>
              <a:t>» </a:t>
            </a:r>
            <a:r>
              <a:rPr lang="ru-RU" sz="2000" dirty="0" err="1"/>
              <a:t>заңға</a:t>
            </a:r>
            <a:r>
              <a:rPr lang="ru-RU" sz="2000" dirty="0"/>
              <a:t> </a:t>
            </a:r>
            <a:r>
              <a:rPr lang="ru-RU" sz="2000" dirty="0" err="1"/>
              <a:t>негізделді</a:t>
            </a:r>
            <a:r>
              <a:rPr lang="ru-RU" sz="2000" dirty="0"/>
              <a:t>. </a:t>
            </a:r>
            <a:r>
              <a:rPr lang="ru-RU" sz="2000" dirty="0" err="1"/>
              <a:t>Бұл</a:t>
            </a:r>
            <a:r>
              <a:rPr lang="ru-RU" sz="2000" dirty="0"/>
              <a:t> </a:t>
            </a:r>
            <a:r>
              <a:rPr lang="ru-RU" sz="2000" dirty="0" err="1"/>
              <a:t>заң</a:t>
            </a:r>
            <a:r>
              <a:rPr lang="ru-RU" sz="2000" dirty="0"/>
              <a:t> </a:t>
            </a:r>
            <a:r>
              <a:rPr lang="ru-RU" sz="2000" dirty="0" err="1"/>
              <a:t>салық</a:t>
            </a:r>
            <a:r>
              <a:rPr lang="ru-RU" sz="2000" dirty="0"/>
              <a:t> </a:t>
            </a:r>
            <a:r>
              <a:rPr lang="ru-RU" sz="2000" dirty="0" err="1"/>
              <a:t>жүйесін</a:t>
            </a:r>
            <a:r>
              <a:rPr lang="ru-RU" sz="2000" dirty="0"/>
              <a:t> </a:t>
            </a:r>
            <a:r>
              <a:rPr lang="ru-RU" sz="2000" dirty="0" err="1"/>
              <a:t>құрудың</a:t>
            </a:r>
            <a:r>
              <a:rPr lang="ru-RU" sz="2000" dirty="0"/>
              <a:t> </a:t>
            </a:r>
            <a:r>
              <a:rPr lang="ru-RU" sz="2000" dirty="0" err="1"/>
              <a:t>қағидаттарын</a:t>
            </a:r>
            <a:r>
              <a:rPr lang="ru-RU" sz="2000" dirty="0"/>
              <a:t>, </a:t>
            </a:r>
            <a:r>
              <a:rPr lang="ru-RU" sz="2000" dirty="0" err="1"/>
              <a:t>салықтар</a:t>
            </a:r>
            <a:r>
              <a:rPr lang="ru-RU" sz="2000" dirty="0"/>
              <a:t> мен </a:t>
            </a:r>
            <a:r>
              <a:rPr lang="ru-RU" sz="2000" dirty="0" err="1"/>
              <a:t>алымдардың</a:t>
            </a:r>
            <a:r>
              <a:rPr lang="ru-RU" sz="2000" dirty="0"/>
              <a:t> </a:t>
            </a:r>
            <a:r>
              <a:rPr lang="ru-RU" sz="2000" dirty="0" err="1"/>
              <a:t>түрлерін</a:t>
            </a:r>
            <a:r>
              <a:rPr lang="ru-RU" sz="2000" dirty="0"/>
              <a:t>, </a:t>
            </a:r>
            <a:r>
              <a:rPr lang="ru-RU" sz="2000" dirty="0" err="1"/>
              <a:t>олардың</a:t>
            </a:r>
            <a:r>
              <a:rPr lang="ru-RU" sz="2000" dirty="0"/>
              <a:t> </a:t>
            </a:r>
            <a:r>
              <a:rPr lang="ru-RU" sz="2000" dirty="0" err="1"/>
              <a:t>бюджетке</a:t>
            </a:r>
            <a:r>
              <a:rPr lang="ru-RU" sz="2000" dirty="0"/>
              <a:t> </a:t>
            </a:r>
            <a:r>
              <a:rPr lang="ru-RU" sz="2000" dirty="0" err="1"/>
              <a:t>түсу</a:t>
            </a:r>
            <a:r>
              <a:rPr lang="ru-RU" sz="2000" dirty="0"/>
              <a:t> </a:t>
            </a:r>
            <a:r>
              <a:rPr lang="ru-RU" sz="2000" dirty="0" err="1"/>
              <a:t>тәртібін</a:t>
            </a:r>
            <a:r>
              <a:rPr lang="ru-RU" sz="2000" dirty="0"/>
              <a:t> </a:t>
            </a:r>
            <a:r>
              <a:rPr lang="ru-RU" sz="2000" dirty="0" err="1"/>
              <a:t>белгіленген</a:t>
            </a:r>
            <a:r>
              <a:rPr lang="ru-RU" sz="2000" dirty="0"/>
              <a:t> </a:t>
            </a:r>
            <a:r>
              <a:rPr lang="ru-RU" sz="2000" dirty="0" err="1"/>
              <a:t>алғашқы</a:t>
            </a:r>
            <a:r>
              <a:rPr lang="ru-RU" sz="2000" dirty="0"/>
              <a:t> </a:t>
            </a:r>
            <a:r>
              <a:rPr lang="ru-RU" sz="2000" dirty="0" err="1"/>
              <a:t>құжат</a:t>
            </a:r>
            <a:r>
              <a:rPr lang="ru-RU" sz="2000" dirty="0"/>
              <a:t>. Осы </a:t>
            </a:r>
            <a:r>
              <a:rPr lang="ru-RU" sz="2000" dirty="0" err="1"/>
              <a:t>заңға</a:t>
            </a:r>
            <a:r>
              <a:rPr lang="ru-RU" sz="2000" dirty="0"/>
              <a:t> </a:t>
            </a:r>
            <a:r>
              <a:rPr lang="ru-RU" sz="2000" dirty="0" err="1"/>
              <a:t>сәйкес</a:t>
            </a:r>
            <a:r>
              <a:rPr lang="ru-RU" sz="2000" dirty="0"/>
              <a:t> ҚР 1992 </a:t>
            </a:r>
            <a:r>
              <a:rPr lang="ru-RU" sz="2000" dirty="0" err="1"/>
              <a:t>жылғы</a:t>
            </a:r>
            <a:r>
              <a:rPr lang="ru-RU" sz="2000" dirty="0"/>
              <a:t> </a:t>
            </a:r>
            <a:r>
              <a:rPr lang="ru-RU" sz="2000" dirty="0" err="1"/>
              <a:t>қаңтардың</a:t>
            </a:r>
            <a:r>
              <a:rPr lang="ru-RU" sz="2000" dirty="0"/>
              <a:t> 1-нен </a:t>
            </a:r>
            <a:r>
              <a:rPr lang="ru-RU" sz="2000" dirty="0" err="1"/>
              <a:t>бастап</a:t>
            </a:r>
            <a:r>
              <a:rPr lang="ru-RU" sz="2000" dirty="0"/>
              <a:t> 13 </a:t>
            </a:r>
            <a:r>
              <a:rPr lang="ru-RU" sz="2000" dirty="0" err="1"/>
              <a:t>жалпы</a:t>
            </a:r>
            <a:r>
              <a:rPr lang="ru-RU" sz="2000" dirty="0"/>
              <a:t> </a:t>
            </a:r>
            <a:r>
              <a:rPr lang="ru-RU" sz="2000" dirty="0" err="1"/>
              <a:t>мемлекеттік</a:t>
            </a:r>
            <a:r>
              <a:rPr lang="ru-RU" sz="2000" dirty="0"/>
              <a:t> </a:t>
            </a:r>
            <a:r>
              <a:rPr lang="ru-RU" sz="2000" dirty="0" err="1"/>
              <a:t>салық</a:t>
            </a:r>
            <a:r>
              <a:rPr lang="ru-RU" sz="2000" dirty="0"/>
              <a:t>, 18 </a:t>
            </a:r>
            <a:r>
              <a:rPr lang="ru-RU" sz="2000" dirty="0" err="1"/>
              <a:t>жергілікті</a:t>
            </a:r>
            <a:r>
              <a:rPr lang="ru-RU" sz="2000" dirty="0"/>
              <a:t> </a:t>
            </a:r>
            <a:r>
              <a:rPr lang="ru-RU" sz="2000" dirty="0" err="1"/>
              <a:t>салықтар</a:t>
            </a:r>
            <a:r>
              <a:rPr lang="ru-RU" sz="2000" dirty="0"/>
              <a:t> мен </a:t>
            </a:r>
            <a:r>
              <a:rPr lang="ru-RU" sz="2000" dirty="0" err="1"/>
              <a:t>алымдар</a:t>
            </a:r>
            <a:r>
              <a:rPr lang="ru-RU" sz="2000" dirty="0"/>
              <a:t> </a:t>
            </a:r>
            <a:r>
              <a:rPr lang="ru-RU" sz="2000" dirty="0" err="1"/>
              <a:t>енгізілді</a:t>
            </a:r>
            <a:r>
              <a:rPr lang="ru-RU" sz="2000" dirty="0"/>
              <a:t>. 1995 ж 24 </a:t>
            </a:r>
            <a:r>
              <a:rPr lang="ru-RU" sz="2000" dirty="0" err="1"/>
              <a:t>сәуірінде</a:t>
            </a:r>
            <a:r>
              <a:rPr lang="ru-RU" sz="2000" dirty="0"/>
              <a:t> ҚР </a:t>
            </a:r>
            <a:r>
              <a:rPr lang="ru-RU" sz="2000" dirty="0" err="1"/>
              <a:t>Президентінің</a:t>
            </a:r>
            <a:r>
              <a:rPr lang="ru-RU" sz="2000" dirty="0"/>
              <a:t> «</a:t>
            </a:r>
            <a:r>
              <a:rPr lang="ru-RU" sz="2000" dirty="0" err="1"/>
              <a:t>Салықтар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бюджетке</a:t>
            </a:r>
            <a:r>
              <a:rPr lang="ru-RU" sz="2000" dirty="0"/>
              <a:t> </a:t>
            </a:r>
            <a:r>
              <a:rPr lang="ru-RU" sz="2000" dirty="0" err="1"/>
              <a:t>төленетін</a:t>
            </a:r>
            <a:r>
              <a:rPr lang="ru-RU" sz="2000" dirty="0"/>
              <a:t> </a:t>
            </a:r>
            <a:r>
              <a:rPr lang="ru-RU" sz="2000" dirty="0" err="1"/>
              <a:t>басқа</a:t>
            </a:r>
            <a:r>
              <a:rPr lang="ru-RU" sz="2000" dirty="0"/>
              <a:t> да </a:t>
            </a:r>
            <a:r>
              <a:rPr lang="ru-RU" sz="2000" dirty="0" err="1"/>
              <a:t>міндетті</a:t>
            </a:r>
            <a:r>
              <a:rPr lang="ru-RU" sz="2000" dirty="0"/>
              <a:t> </a:t>
            </a:r>
            <a:r>
              <a:rPr lang="ru-RU" sz="2000" dirty="0" err="1"/>
              <a:t>төлемдер</a:t>
            </a:r>
            <a:r>
              <a:rPr lang="ru-RU" sz="2000" dirty="0"/>
              <a:t> </a:t>
            </a:r>
            <a:r>
              <a:rPr lang="ru-RU" sz="2000" dirty="0" err="1"/>
              <a:t>туралы</a:t>
            </a:r>
            <a:r>
              <a:rPr lang="ru-RU" sz="2000" dirty="0"/>
              <a:t>» </a:t>
            </a:r>
            <a:r>
              <a:rPr lang="ru-RU" sz="2000" dirty="0" err="1"/>
              <a:t>заң</a:t>
            </a:r>
            <a:r>
              <a:rPr lang="ru-RU" sz="2000" dirty="0"/>
              <a:t> </a:t>
            </a:r>
            <a:r>
              <a:rPr lang="ru-RU" sz="2000" dirty="0" err="1"/>
              <a:t>қабылданды</a:t>
            </a:r>
            <a:r>
              <a:rPr lang="ru-RU" sz="2000" dirty="0"/>
              <a:t>.</a:t>
            </a:r>
          </a:p>
          <a:p>
            <a:r>
              <a:rPr lang="ru-RU" sz="2000" b="1" dirty="0"/>
              <a:t>ҚР </a:t>
            </a:r>
            <a:r>
              <a:rPr lang="ru-RU" sz="2000" b="1" dirty="0" err="1"/>
              <a:t>Салық</a:t>
            </a:r>
            <a:r>
              <a:rPr lang="ru-RU" sz="2000" b="1" dirty="0"/>
              <a:t> </a:t>
            </a:r>
            <a:r>
              <a:rPr lang="ru-RU" sz="2000" b="1" dirty="0" err="1"/>
              <a:t>кодексі</a:t>
            </a:r>
            <a:r>
              <a:rPr lang="ru-RU" sz="2000" b="1" dirty="0"/>
              <a:t>, 2001 </a:t>
            </a:r>
            <a:r>
              <a:rPr lang="ru-RU" sz="2000" b="1" dirty="0" err="1"/>
              <a:t>жылдың</a:t>
            </a:r>
            <a:r>
              <a:rPr lang="ru-RU" sz="2000" b="1" dirty="0"/>
              <a:t> 12 </a:t>
            </a:r>
            <a:r>
              <a:rPr lang="ru-RU" sz="2000" b="1" dirty="0" err="1"/>
              <a:t>маусымында</a:t>
            </a:r>
            <a:r>
              <a:rPr lang="ru-RU" sz="2000" b="1" dirty="0"/>
              <a:t> </a:t>
            </a:r>
            <a:r>
              <a:rPr lang="ru-RU" sz="2000" b="1" dirty="0" err="1"/>
              <a:t>қабылданды</a:t>
            </a:r>
            <a:r>
              <a:rPr lang="ru-RU" sz="2000" b="1" dirty="0"/>
              <a:t>.  </a:t>
            </a:r>
            <a:r>
              <a:rPr lang="ru-RU" sz="2000" dirty="0"/>
              <a:t>ҚР 2008 ж 10 </a:t>
            </a:r>
            <a:r>
              <a:rPr lang="ru-RU" sz="2000" dirty="0" err="1"/>
              <a:t>желтоқсандағы</a:t>
            </a:r>
            <a:r>
              <a:rPr lang="ru-RU" sz="2000" dirty="0"/>
              <a:t> </a:t>
            </a:r>
            <a:r>
              <a:rPr lang="en-US" sz="2000" dirty="0"/>
              <a:t>N 99-IV </a:t>
            </a:r>
            <a:r>
              <a:rPr lang="ru-RU" sz="2000" dirty="0" err="1"/>
              <a:t>Кодексі</a:t>
            </a:r>
            <a:r>
              <a:rPr lang="ru-RU" sz="2000" dirty="0"/>
              <a:t>.</a:t>
            </a:r>
            <a:endParaRPr lang="ru-RU" sz="2000" b="1" dirty="0"/>
          </a:p>
        </p:txBody>
      </p:sp>
      <p:pic>
        <p:nvPicPr>
          <p:cNvPr id="1026" name="Picture 2" descr="Картинки по запросу ҚР салық кодексі 2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688628"/>
            <a:ext cx="3829050" cy="523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267744" y="224880"/>
            <a:ext cx="41322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ҚР салық жүйесі</a:t>
            </a:r>
          </a:p>
        </p:txBody>
      </p:sp>
    </p:spTree>
    <p:extLst>
      <p:ext uri="{BB962C8B-B14F-4D97-AF65-F5344CB8AC3E}">
        <p14:creationId xmlns:p14="http://schemas.microsoft.com/office/powerpoint/2010/main" val="119754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763284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тұрғысынан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төлеушілерден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мемлекетке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мөлшерде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мерзімде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тәртіпте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бағыттағы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ақшаның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қозғалысы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90" y="3501009"/>
            <a:ext cx="5938204" cy="3228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3160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20688"/>
            <a:ext cx="770485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Материалдық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алғанда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төлеушінің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мерзімде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тәртіпте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мемлекетке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ақша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наруралдық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тұрғыда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материалдық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құндылық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33" y="3559443"/>
            <a:ext cx="5766314" cy="3258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7420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20688"/>
            <a:ext cx="76328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қарайтын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болсақ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err="1">
                <a:latin typeface="Times New Roman" pitchFamily="18" charset="0"/>
                <a:cs typeface="Times New Roman" pitchFamily="18" charset="0"/>
              </a:rPr>
              <a:t>бекітілім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тұлғалардың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мемлекетке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ақша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сомасын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беруін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төлеуді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көздейтін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err="1">
                <a:latin typeface="Times New Roman" pitchFamily="18" charset="0"/>
                <a:cs typeface="Times New Roman" pitchFamily="18" charset="0"/>
              </a:rPr>
              <a:t>міндеттеме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43" y="2852937"/>
            <a:ext cx="6227872" cy="3972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5131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9377" y="1077526"/>
            <a:ext cx="806913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ru-RU" sz="2200" dirty="0" err="1"/>
              <a:t>уақытылы</a:t>
            </a:r>
            <a:r>
              <a:rPr lang="ru-RU" sz="2200" dirty="0"/>
              <a:t> </a:t>
            </a: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инспекциясына</a:t>
            </a:r>
            <a:r>
              <a:rPr lang="ru-RU" sz="2200" dirty="0"/>
              <a:t> </a:t>
            </a:r>
            <a:r>
              <a:rPr lang="ru-RU" sz="2200" dirty="0" err="1"/>
              <a:t>тіркеліп</a:t>
            </a:r>
            <a:r>
              <a:rPr lang="ru-RU" sz="2200" dirty="0"/>
              <a:t>, </a:t>
            </a:r>
            <a:r>
              <a:rPr lang="ru-RU" sz="2200" dirty="0" err="1"/>
              <a:t>тіркеу</a:t>
            </a:r>
            <a:r>
              <a:rPr lang="ru-RU" sz="2200" dirty="0"/>
              <a:t> </a:t>
            </a:r>
            <a:r>
              <a:rPr lang="ru-RU" sz="2200" dirty="0" err="1"/>
              <a:t>нөмірін</a:t>
            </a:r>
            <a:r>
              <a:rPr lang="ru-RU" sz="2200" dirty="0"/>
              <a:t> </a:t>
            </a:r>
            <a:r>
              <a:rPr lang="ru-RU" sz="2200" dirty="0" err="1"/>
              <a:t>алуға</a:t>
            </a:r>
            <a:r>
              <a:rPr lang="ru-RU" sz="2200" dirty="0"/>
              <a:t>;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sz="2200" dirty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200" dirty="0" err="1"/>
              <a:t>мемлекеттік</a:t>
            </a:r>
            <a:r>
              <a:rPr lang="ru-RU" sz="2200" dirty="0"/>
              <a:t> </a:t>
            </a: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комитетінің</a:t>
            </a:r>
            <a:r>
              <a:rPr lang="ru-RU" sz="2200" dirty="0"/>
              <a:t> </a:t>
            </a:r>
            <a:r>
              <a:rPr lang="ru-RU" sz="2200" dirty="0" err="1"/>
              <a:t>актілеріне</a:t>
            </a:r>
            <a:r>
              <a:rPr lang="ru-RU" sz="2200" dirty="0"/>
              <a:t> </a:t>
            </a:r>
            <a:r>
              <a:rPr lang="ru-RU" sz="2200" dirty="0" err="1"/>
              <a:t>сәйкес</a:t>
            </a:r>
            <a:r>
              <a:rPr lang="ru-RU" sz="2200" dirty="0"/>
              <a:t> </a:t>
            </a:r>
            <a:r>
              <a:rPr lang="ru-RU" sz="2200" dirty="0" err="1"/>
              <a:t>есеп</a:t>
            </a:r>
            <a:r>
              <a:rPr lang="ru-RU" sz="2200" dirty="0"/>
              <a:t> </a:t>
            </a:r>
            <a:r>
              <a:rPr lang="ru-RU" sz="2200" dirty="0" err="1"/>
              <a:t>құжаттамаларды</a:t>
            </a:r>
            <a:r>
              <a:rPr lang="ru-RU" sz="2200" dirty="0"/>
              <a:t> </a:t>
            </a:r>
            <a:r>
              <a:rPr lang="ru-RU" sz="2200" dirty="0" err="1"/>
              <a:t>жүргізуге</a:t>
            </a:r>
            <a:r>
              <a:rPr lang="ru-RU" sz="2200" dirty="0"/>
              <a:t>, осы </a:t>
            </a:r>
            <a:r>
              <a:rPr lang="ru-RU" sz="2200" dirty="0" err="1"/>
              <a:t>есеп</a:t>
            </a:r>
            <a:r>
              <a:rPr lang="ru-RU" sz="2200" dirty="0"/>
              <a:t> </a:t>
            </a:r>
            <a:r>
              <a:rPr lang="ru-RU" sz="2200" dirty="0" err="1"/>
              <a:t>құжаттамаларды</a:t>
            </a:r>
            <a:r>
              <a:rPr lang="ru-RU" sz="2200" dirty="0"/>
              <a:t> бес </a:t>
            </a:r>
            <a:r>
              <a:rPr lang="ru-RU" sz="2200" dirty="0" err="1"/>
              <a:t>жыл</a:t>
            </a:r>
            <a:r>
              <a:rPr lang="ru-RU" sz="2200" dirty="0"/>
              <a:t> </a:t>
            </a:r>
            <a:r>
              <a:rPr lang="ru-RU" sz="2200" dirty="0" err="1"/>
              <a:t>бойы</a:t>
            </a:r>
            <a:r>
              <a:rPr lang="ru-RU" sz="2200" dirty="0"/>
              <a:t> </a:t>
            </a:r>
            <a:r>
              <a:rPr lang="ru-RU" sz="2200" dirty="0" err="1"/>
              <a:t>сақтауға</a:t>
            </a:r>
            <a:r>
              <a:rPr lang="ru-RU" sz="2200" dirty="0"/>
              <a:t>;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sz="2200" dirty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200" dirty="0" err="1"/>
              <a:t>белгіленген</a:t>
            </a:r>
            <a:r>
              <a:rPr lang="ru-RU" sz="2200" dirty="0"/>
              <a:t> </a:t>
            </a:r>
            <a:r>
              <a:rPr lang="ru-RU" sz="2200" dirty="0" err="1"/>
              <a:t>мерзімде</a:t>
            </a:r>
            <a:r>
              <a:rPr lang="ru-RU" sz="2200" dirty="0"/>
              <a:t> </a:t>
            </a: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декларациясын</a:t>
            </a:r>
            <a:r>
              <a:rPr lang="ru-RU" sz="2200" dirty="0"/>
              <a:t> </a:t>
            </a:r>
            <a:r>
              <a:rPr lang="ru-RU" sz="2200" dirty="0" err="1"/>
              <a:t>тапсыру</a:t>
            </a:r>
            <a:r>
              <a:rPr lang="ru-RU" sz="2200" dirty="0"/>
              <a:t>;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sz="2200" dirty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200" dirty="0" err="1"/>
              <a:t>атқарылған</a:t>
            </a:r>
            <a:r>
              <a:rPr lang="ru-RU" sz="2200" dirty="0"/>
              <a:t> </a:t>
            </a:r>
            <a:r>
              <a:rPr lang="ru-RU" sz="2200" dirty="0" err="1"/>
              <a:t>жұмыс</a:t>
            </a:r>
            <a:r>
              <a:rPr lang="ru-RU" sz="2200" dirty="0"/>
              <a:t> </a:t>
            </a:r>
            <a:r>
              <a:rPr lang="ru-RU" sz="2200" dirty="0" err="1"/>
              <a:t>немесе</a:t>
            </a:r>
            <a:r>
              <a:rPr lang="ru-RU" sz="2200" dirty="0"/>
              <a:t> </a:t>
            </a:r>
            <a:r>
              <a:rPr lang="ru-RU" sz="2200" dirty="0" err="1"/>
              <a:t>көрсетілген</a:t>
            </a:r>
            <a:r>
              <a:rPr lang="ru-RU" sz="2200" dirty="0"/>
              <a:t> </a:t>
            </a:r>
            <a:r>
              <a:rPr lang="ru-RU" sz="2200" dirty="0" err="1"/>
              <a:t>қызмет</a:t>
            </a:r>
            <a:r>
              <a:rPr lang="ru-RU" sz="2200" dirty="0"/>
              <a:t> </a:t>
            </a:r>
            <a:r>
              <a:rPr lang="ru-RU" sz="2200" dirty="0" err="1"/>
              <a:t>үшін</a:t>
            </a:r>
            <a:r>
              <a:rPr lang="ru-RU" sz="2200" dirty="0"/>
              <a:t> </a:t>
            </a:r>
            <a:r>
              <a:rPr lang="ru-RU" sz="2200" dirty="0" err="1"/>
              <a:t>төлемді</a:t>
            </a:r>
            <a:r>
              <a:rPr lang="ru-RU" sz="2200" dirty="0"/>
              <a:t> </a:t>
            </a:r>
            <a:r>
              <a:rPr lang="ru-RU" sz="2200" dirty="0" err="1"/>
              <a:t>жүзеге</a:t>
            </a:r>
            <a:r>
              <a:rPr lang="ru-RU" sz="2200" dirty="0"/>
              <a:t> </a:t>
            </a:r>
            <a:r>
              <a:rPr lang="ru-RU" sz="2200" dirty="0" err="1"/>
              <a:t>асыратын</a:t>
            </a:r>
            <a:r>
              <a:rPr lang="ru-RU" sz="2200" dirty="0"/>
              <a:t> </a:t>
            </a:r>
            <a:r>
              <a:rPr lang="ru-RU" sz="2200" dirty="0" err="1"/>
              <a:t>салық</a:t>
            </a:r>
            <a:r>
              <a:rPr lang="ru-RU" sz="2200" dirty="0"/>
              <a:t>, </a:t>
            </a:r>
            <a:r>
              <a:rPr lang="ru-RU" sz="2200" dirty="0" err="1"/>
              <a:t>төлеуші</a:t>
            </a:r>
            <a:r>
              <a:rPr lang="ru-RU" sz="2200" dirty="0"/>
              <a:t> </a:t>
            </a: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қызметінің</a:t>
            </a:r>
            <a:r>
              <a:rPr lang="ru-RU" sz="2200" dirty="0"/>
              <a:t> </a:t>
            </a:r>
            <a:r>
              <a:rPr lang="ru-RU" sz="2200" dirty="0" err="1"/>
              <a:t>талабы</a:t>
            </a:r>
            <a:r>
              <a:rPr lang="ru-RU" sz="2200" dirty="0"/>
              <a:t> </a:t>
            </a:r>
            <a:r>
              <a:rPr lang="ru-RU" sz="2200" dirty="0" err="1"/>
              <a:t>бойынша</a:t>
            </a:r>
            <a:r>
              <a:rPr lang="ru-RU" sz="2200" dirty="0"/>
              <a:t> </a:t>
            </a:r>
            <a:r>
              <a:rPr lang="ru-RU" sz="2200" dirty="0" err="1"/>
              <a:t>атқарушыға</a:t>
            </a:r>
            <a:r>
              <a:rPr lang="ru-RU" sz="2200" dirty="0"/>
              <a:t> </a:t>
            </a:r>
            <a:r>
              <a:rPr lang="ru-RU" sz="2200" dirty="0" err="1"/>
              <a:t>төленген</a:t>
            </a:r>
            <a:r>
              <a:rPr lang="ru-RU" sz="2200" dirty="0"/>
              <a:t> </a:t>
            </a:r>
            <a:r>
              <a:rPr lang="ru-RU" sz="2200" dirty="0" err="1"/>
              <a:t>соммалар</a:t>
            </a:r>
            <a:r>
              <a:rPr lang="ru-RU" sz="2200" dirty="0"/>
              <a:t> </a:t>
            </a:r>
            <a:r>
              <a:rPr lang="ru-RU" sz="2200" dirty="0" err="1"/>
              <a:t>туралы</a:t>
            </a:r>
            <a:r>
              <a:rPr lang="ru-RU" sz="2200" dirty="0"/>
              <a:t> </a:t>
            </a:r>
            <a:r>
              <a:rPr lang="ru-RU" sz="2200" dirty="0" err="1"/>
              <a:t>ақпарат</a:t>
            </a:r>
            <a:r>
              <a:rPr lang="ru-RU" sz="2200" dirty="0"/>
              <a:t> </a:t>
            </a:r>
            <a:r>
              <a:rPr lang="ru-RU" sz="2200" dirty="0" err="1"/>
              <a:t>беруге</a:t>
            </a:r>
            <a:r>
              <a:rPr lang="ru-RU" sz="2200" dirty="0"/>
              <a:t>;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sz="2200" dirty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заңдарын</a:t>
            </a:r>
            <a:r>
              <a:rPr lang="ru-RU" sz="2200" dirty="0"/>
              <a:t>, </a:t>
            </a: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төлеу</a:t>
            </a:r>
            <a:r>
              <a:rPr lang="ru-RU" sz="2200" dirty="0"/>
              <a:t> </a:t>
            </a:r>
            <a:r>
              <a:rPr lang="ru-RU" sz="2200" dirty="0" err="1"/>
              <a:t>тәртібін</a:t>
            </a:r>
            <a:r>
              <a:rPr lang="ru-RU" sz="2200" dirty="0"/>
              <a:t>, </a:t>
            </a: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төлеу</a:t>
            </a:r>
            <a:r>
              <a:rPr lang="ru-RU" sz="2200" dirty="0"/>
              <a:t> </a:t>
            </a:r>
            <a:r>
              <a:rPr lang="ru-RU" sz="2200" dirty="0" err="1"/>
              <a:t>мерзімін</a:t>
            </a:r>
            <a:r>
              <a:rPr lang="ru-RU" sz="2200" dirty="0"/>
              <a:t> </a:t>
            </a:r>
            <a:r>
              <a:rPr lang="ru-RU" sz="2200" dirty="0" err="1"/>
              <a:t>қатаң</a:t>
            </a:r>
            <a:r>
              <a:rPr lang="ru-RU" sz="2200" dirty="0"/>
              <a:t> </a:t>
            </a:r>
            <a:r>
              <a:rPr lang="ru-RU" sz="2200" dirty="0" err="1"/>
              <a:t>сақтауға</a:t>
            </a:r>
            <a:r>
              <a:rPr lang="ru-RU" sz="22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72909" y="332656"/>
            <a:ext cx="782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Салық төлеушілердің міндеттері</a:t>
            </a:r>
          </a:p>
        </p:txBody>
      </p:sp>
    </p:spTree>
    <p:extLst>
      <p:ext uri="{BB962C8B-B14F-4D97-AF65-F5344CB8AC3E}">
        <p14:creationId xmlns:p14="http://schemas.microsoft.com/office/powerpoint/2010/main" val="2757259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59" y="1340768"/>
            <a:ext cx="7791625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1. </a:t>
            </a: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жөнінде</a:t>
            </a:r>
            <a:r>
              <a:rPr lang="ru-RU" sz="2200" dirty="0"/>
              <a:t> </a:t>
            </a:r>
            <a:r>
              <a:rPr lang="ru-RU" sz="2200" dirty="0" err="1"/>
              <a:t>жеңілдіктерге</a:t>
            </a:r>
            <a:r>
              <a:rPr lang="ru-RU" sz="2200" dirty="0"/>
              <a:t> </a:t>
            </a:r>
            <a:r>
              <a:rPr lang="ru-RU" sz="2200" dirty="0" err="1"/>
              <a:t>деген</a:t>
            </a:r>
            <a:r>
              <a:rPr lang="ru-RU" sz="2200" dirty="0"/>
              <a:t> </a:t>
            </a:r>
            <a:r>
              <a:rPr lang="ru-RU" sz="2200" dirty="0" err="1"/>
              <a:t>құқығын</a:t>
            </a:r>
            <a:r>
              <a:rPr lang="ru-RU" sz="2200" dirty="0"/>
              <a:t>   </a:t>
            </a:r>
            <a:r>
              <a:rPr lang="ru-RU" sz="2200" dirty="0" err="1"/>
              <a:t>растайтын</a:t>
            </a:r>
            <a:r>
              <a:rPr lang="ru-RU" sz="2200" dirty="0"/>
              <a:t> </a:t>
            </a:r>
            <a:r>
              <a:rPr lang="ru-RU" sz="2200" dirty="0" err="1"/>
              <a:t>құжаттарды</a:t>
            </a:r>
            <a:r>
              <a:rPr lang="ru-RU" sz="2200" dirty="0"/>
              <a:t> </a:t>
            </a:r>
            <a:r>
              <a:rPr lang="ru-RU" sz="2200" dirty="0" err="1"/>
              <a:t>табыс</a:t>
            </a:r>
            <a:r>
              <a:rPr lang="ru-RU" sz="2200" dirty="0"/>
              <a:t> </a:t>
            </a:r>
            <a:r>
              <a:rPr lang="ru-RU" sz="2200" dirty="0" err="1"/>
              <a:t>етуге</a:t>
            </a:r>
            <a:r>
              <a:rPr lang="ru-RU" sz="2200" dirty="0"/>
              <a:t>;</a:t>
            </a:r>
          </a:p>
          <a:p>
            <a:pPr algn="just"/>
            <a:br>
              <a:rPr lang="ru-RU" sz="2200" dirty="0"/>
            </a:br>
            <a:r>
              <a:rPr lang="ru-RU" sz="2200" dirty="0"/>
              <a:t>2. </a:t>
            </a:r>
            <a:r>
              <a:rPr lang="ru-RU" sz="2200" dirty="0" err="1"/>
              <a:t>жүргізілген</a:t>
            </a:r>
            <a:r>
              <a:rPr lang="ru-RU" sz="2200" dirty="0"/>
              <a:t> </a:t>
            </a:r>
            <a:r>
              <a:rPr lang="ru-RU" sz="2200" dirty="0" err="1"/>
              <a:t>тексерулер</a:t>
            </a:r>
            <a:r>
              <a:rPr lang="ru-RU" sz="2200" dirty="0"/>
              <a:t> </a:t>
            </a:r>
            <a:r>
              <a:rPr lang="ru-RU" sz="2200" dirty="0" err="1"/>
              <a:t>актлерімен</a:t>
            </a:r>
            <a:r>
              <a:rPr lang="ru-RU" sz="2200" dirty="0"/>
              <a:t> </a:t>
            </a:r>
            <a:r>
              <a:rPr lang="ru-RU" sz="2200" dirty="0" err="1"/>
              <a:t>танысуға</a:t>
            </a:r>
            <a:r>
              <a:rPr lang="ru-RU" sz="2200" dirty="0"/>
              <a:t>;</a:t>
            </a:r>
          </a:p>
          <a:p>
            <a:pPr algn="just"/>
            <a:br>
              <a:rPr lang="ru-RU" sz="2200" dirty="0"/>
            </a:br>
            <a:r>
              <a:rPr lang="ru-RU" sz="2200" dirty="0"/>
              <a:t>3. </a:t>
            </a: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органдарына</a:t>
            </a:r>
            <a:r>
              <a:rPr lang="ru-RU" sz="2200" dirty="0"/>
              <a:t> </a:t>
            </a:r>
            <a:r>
              <a:rPr lang="ru-RU" sz="2200" dirty="0" err="1"/>
              <a:t>салықтарды</a:t>
            </a:r>
            <a:r>
              <a:rPr lang="ru-RU" sz="2200" dirty="0"/>
              <a:t> </a:t>
            </a:r>
            <a:r>
              <a:rPr lang="ru-RU" sz="2200" dirty="0" err="1"/>
              <a:t>есепеу</a:t>
            </a:r>
            <a:r>
              <a:rPr lang="ru-RU" sz="2200" dirty="0"/>
              <a:t> мен </a:t>
            </a:r>
            <a:r>
              <a:rPr lang="ru-RU" sz="2200" dirty="0" err="1"/>
              <a:t>төлеу</a:t>
            </a:r>
            <a:r>
              <a:rPr lang="ru-RU" sz="2200" dirty="0"/>
              <a:t> </a:t>
            </a:r>
            <a:r>
              <a:rPr lang="ru-RU" sz="2200" dirty="0" err="1"/>
              <a:t>және</a:t>
            </a:r>
            <a:r>
              <a:rPr lang="ru-RU" sz="2200" dirty="0"/>
              <a:t> </a:t>
            </a:r>
            <a:r>
              <a:rPr lang="ru-RU" sz="2200" dirty="0" err="1"/>
              <a:t>жүргізу</a:t>
            </a:r>
            <a:r>
              <a:rPr lang="ru-RU" sz="2200" dirty="0"/>
              <a:t> мен </a:t>
            </a:r>
            <a:r>
              <a:rPr lang="ru-RU" sz="2200" dirty="0" err="1"/>
              <a:t>тексеру</a:t>
            </a:r>
            <a:r>
              <a:rPr lang="ru-RU" sz="2200" dirty="0"/>
              <a:t> </a:t>
            </a:r>
            <a:r>
              <a:rPr lang="ru-RU" sz="2200" dirty="0" err="1"/>
              <a:t>актлері</a:t>
            </a:r>
            <a:r>
              <a:rPr lang="ru-RU" sz="2200" dirty="0"/>
              <a:t> </a:t>
            </a:r>
            <a:r>
              <a:rPr lang="ru-RU" sz="2200" dirty="0" err="1"/>
              <a:t>жөніндегі</a:t>
            </a:r>
            <a:r>
              <a:rPr lang="ru-RU" sz="2200" dirty="0"/>
              <a:t> </a:t>
            </a:r>
            <a:r>
              <a:rPr lang="ru-RU" sz="2200" dirty="0" err="1"/>
              <a:t>түсіндірмелерді</a:t>
            </a:r>
            <a:r>
              <a:rPr lang="ru-RU" sz="2200" dirty="0"/>
              <a:t> </a:t>
            </a:r>
            <a:r>
              <a:rPr lang="ru-RU" sz="2200" dirty="0" err="1"/>
              <a:t>ұсынуға</a:t>
            </a:r>
            <a:r>
              <a:rPr lang="ru-RU" sz="2200" dirty="0"/>
              <a:t>;</a:t>
            </a:r>
          </a:p>
          <a:p>
            <a:pPr algn="just"/>
            <a:br>
              <a:rPr lang="ru-RU" sz="2200" dirty="0"/>
            </a:br>
            <a:r>
              <a:rPr lang="ru-RU" sz="2200" dirty="0"/>
              <a:t>4. </a:t>
            </a:r>
            <a:r>
              <a:rPr lang="ru-RU" sz="2200" dirty="0" err="1"/>
              <a:t>заңға</a:t>
            </a:r>
            <a:r>
              <a:rPr lang="ru-RU" sz="2200" dirty="0"/>
              <a:t> </a:t>
            </a:r>
            <a:r>
              <a:rPr lang="ru-RU" sz="2200" dirty="0" err="1"/>
              <a:t>сәйкес</a:t>
            </a:r>
            <a:r>
              <a:rPr lang="ru-RU" sz="2200" dirty="0"/>
              <a:t> </a:t>
            </a:r>
            <a:r>
              <a:rPr lang="ru-RU" sz="2200" dirty="0" err="1"/>
              <a:t>тәртіппен</a:t>
            </a:r>
            <a:r>
              <a:rPr lang="ru-RU" sz="2200" dirty="0"/>
              <a:t> </a:t>
            </a: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органдарының</a:t>
            </a:r>
            <a:r>
              <a:rPr lang="ru-RU" sz="2200" dirty="0"/>
              <a:t> </a:t>
            </a:r>
            <a:r>
              <a:rPr lang="ru-RU" sz="2200" dirty="0" err="1"/>
              <a:t>шешімдеріне</a:t>
            </a:r>
            <a:r>
              <a:rPr lang="ru-RU" sz="2200" dirty="0"/>
              <a:t> </a:t>
            </a:r>
            <a:r>
              <a:rPr lang="ru-RU" sz="2200" dirty="0" err="1"/>
              <a:t>шағымдануға</a:t>
            </a:r>
            <a:r>
              <a:rPr lang="ru-RU" sz="2200" dirty="0"/>
              <a:t>;</a:t>
            </a:r>
          </a:p>
          <a:p>
            <a:pPr algn="just"/>
            <a:br>
              <a:rPr lang="ru-RU" sz="2200" dirty="0"/>
            </a:br>
            <a:r>
              <a:rPr lang="ru-RU" sz="2200" dirty="0"/>
              <a:t>5. </a:t>
            </a:r>
            <a:r>
              <a:rPr lang="ru-RU" sz="2200" dirty="0" err="1"/>
              <a:t>салық</a:t>
            </a:r>
            <a:r>
              <a:rPr lang="ru-RU" sz="2200" dirty="0"/>
              <a:t> </a:t>
            </a:r>
            <a:r>
              <a:rPr lang="ru-RU" sz="2200" dirty="0" err="1"/>
              <a:t>салуға</a:t>
            </a:r>
            <a:r>
              <a:rPr lang="ru-RU" sz="2200" dirty="0"/>
              <a:t> </a:t>
            </a:r>
            <a:r>
              <a:rPr lang="ru-RU" sz="2200" dirty="0" err="1"/>
              <a:t>қатысуы</a:t>
            </a:r>
            <a:r>
              <a:rPr lang="ru-RU" sz="2200" dirty="0"/>
              <a:t> </a:t>
            </a:r>
            <a:r>
              <a:rPr lang="ru-RU" sz="2200" dirty="0" err="1"/>
              <a:t>деп</a:t>
            </a:r>
            <a:r>
              <a:rPr lang="ru-RU" sz="2200" dirty="0"/>
              <a:t> </a:t>
            </a:r>
            <a:r>
              <a:rPr lang="ru-RU" sz="2200" dirty="0" err="1"/>
              <a:t>саналатын</a:t>
            </a:r>
            <a:r>
              <a:rPr lang="ru-RU" sz="2200" dirty="0"/>
              <a:t> </a:t>
            </a:r>
            <a:r>
              <a:rPr lang="ru-RU" sz="2200" dirty="0" err="1"/>
              <a:t>ақпаратпен</a:t>
            </a:r>
            <a:r>
              <a:rPr lang="ru-RU" sz="2200" dirty="0"/>
              <a:t> </a:t>
            </a:r>
            <a:r>
              <a:rPr lang="ru-RU" sz="2200" dirty="0" err="1"/>
              <a:t>құжаттарды</a:t>
            </a:r>
            <a:r>
              <a:rPr lang="ru-RU" sz="2200" dirty="0"/>
              <a:t> </a:t>
            </a:r>
            <a:r>
              <a:rPr lang="ru-RU" sz="2200" dirty="0" err="1"/>
              <a:t>тапсырмауға</a:t>
            </a:r>
            <a:r>
              <a:rPr lang="ru-RU" sz="2200" dirty="0"/>
              <a:t> </a:t>
            </a:r>
            <a:r>
              <a:rPr lang="ru-RU" sz="2200" dirty="0" err="1"/>
              <a:t>құқы</a:t>
            </a:r>
            <a:r>
              <a:rPr lang="ru-RU" sz="2200" dirty="0"/>
              <a:t> бар.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476672"/>
            <a:ext cx="75035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Салық төлеушінің құқықтары</a:t>
            </a:r>
          </a:p>
        </p:txBody>
      </p:sp>
    </p:spTree>
    <p:extLst>
      <p:ext uri="{BB962C8B-B14F-4D97-AF65-F5344CB8AC3E}">
        <p14:creationId xmlns:p14="http://schemas.microsoft.com/office/powerpoint/2010/main" val="82791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lim\Desktop\Работы в фотошопе\для рпезентации\разделительн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59632" y="1340768"/>
            <a:ext cx="6912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400" dirty="0"/>
              <a:t>Назарларыңызға рақмет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924944"/>
            <a:ext cx="7200800" cy="41044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E18348-ED1D-465F-99C2-5AD2C55FD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66087"/>
            <a:ext cx="1712047" cy="109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95522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500</TotalTime>
  <Words>644</Words>
  <Application>Microsoft Office PowerPoint</Application>
  <PresentationFormat>Экран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Impact</vt:lpstr>
      <vt:lpstr>Times New Roman</vt:lpstr>
      <vt:lpstr>Wingdings</vt:lpstr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Абдрахманова Жаннур Сериковна</cp:lastModifiedBy>
  <cp:revision>64</cp:revision>
  <dcterms:created xsi:type="dcterms:W3CDTF">2016-10-18T15:58:29Z</dcterms:created>
  <dcterms:modified xsi:type="dcterms:W3CDTF">2021-03-24T19:07:24Z</dcterms:modified>
</cp:coreProperties>
</file>